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56" r:id="rId3"/>
    <p:sldId id="301" r:id="rId4"/>
    <p:sldId id="279" r:id="rId5"/>
    <p:sldId id="258" r:id="rId6"/>
    <p:sldId id="286" r:id="rId8"/>
    <p:sldId id="287" r:id="rId9"/>
    <p:sldId id="288" r:id="rId10"/>
    <p:sldId id="294" r:id="rId11"/>
    <p:sldId id="295" r:id="rId12"/>
    <p:sldId id="296" r:id="rId13"/>
    <p:sldId id="289" r:id="rId14"/>
    <p:sldId id="311" r:id="rId15"/>
    <p:sldId id="312" r:id="rId16"/>
    <p:sldId id="319" r:id="rId17"/>
  </p:sldIdLst>
  <p:sldSz cx="11557000" cy="6502400"/>
  <p:notesSz cx="6858000" cy="9144000"/>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0" userDrawn="1">
          <p15:clr>
            <a:srgbClr val="A4A3A4"/>
          </p15:clr>
        </p15:guide>
        <p15:guide id="2" pos="283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10"/>
        <p:guide pos="2838"/>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gs" Target="tags/tag3.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6470" y="1143000"/>
            <a:ext cx="5485061"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1.png"/><Relationship Id="rId1"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3.png"/><Relationship Id="rId1" Type="http://schemas.openxmlformats.org/officeDocument/2006/relationships/image" Target="../media/image22.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8.png"/><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l="-57" r="-57"/>
          </a:stretch>
        </a:blipFill>
        <a:effectLst/>
      </p:bgPr>
    </p:bg>
    <p:spTree>
      <p:nvGrpSpPr>
        <p:cNvPr id="1" name=""/>
        <p:cNvGrpSpPr/>
        <p:nvPr/>
      </p:nvGrpSpPr>
      <p:grpSpPr>
        <a:xfrm>
          <a:off x="0" y="0"/>
          <a:ext cx="0" cy="0"/>
          <a:chOff x="0" y="0"/>
          <a:chExt cx="0" cy="0"/>
        </a:xfrm>
      </p:grpSpPr>
      <p:sp>
        <p:nvSpPr>
          <p:cNvPr id="2" name="TextBox 1"/>
          <p:cNvSpPr txBox="1"/>
          <p:nvPr/>
        </p:nvSpPr>
        <p:spPr>
          <a:xfrm>
            <a:off x="980567" y="3257804"/>
            <a:ext cx="5026279" cy="241300"/>
          </a:xfrm>
          <a:prstGeom prst="rect">
            <a:avLst/>
          </a:prstGeom>
        </p:spPr>
        <p:txBody>
          <a:bodyPr lIns="0" tIns="0" rIns="0" bIns="0" rtlCol="0" anchor="ctr">
            <a:spAutoFit/>
          </a:bodyPr>
          <a:lstStyle/>
          <a:p>
            <a:pPr algn="l" latinLnBrk="1"/>
            <a:r>
              <a:rPr lang="en-US" sz="1200">
                <a:solidFill>
                  <a:srgbClr val="BFBFBF"/>
                </a:solidFill>
                <a:latin typeface="Arial" panose="020B0604020202020204"/>
                <a:ea typeface="Arial" panose="020B0604020202020204"/>
              </a:rPr>
              <a:t>JIANYUE GONGZUO ZHANSHI HUIBAO PPT MUBAN</a:t>
            </a:r>
            <a:endParaRPr lang="en-US" sz="1100"/>
          </a:p>
        </p:txBody>
      </p:sp>
      <p:sp>
        <p:nvSpPr>
          <p:cNvPr id="3" name="Freeform 2"/>
          <p:cNvSpPr/>
          <p:nvPr/>
        </p:nvSpPr>
        <p:spPr>
          <a:xfrm>
            <a:off x="965203" y="3746494"/>
            <a:ext cx="1495208" cy="331610"/>
          </a:xfrm>
          <a:custGeom>
            <a:avLst/>
            <a:gdLst/>
            <a:ahLst/>
            <a:cxnLst/>
            <a:rect l="l" t="t" r="r" b="b"/>
            <a:pathLst>
              <a:path w="1495208" h="331610">
                <a:moveTo>
                  <a:pt x="1440051" y="331610"/>
                </a:moveTo>
                <a:lnTo>
                  <a:pt x="55160" y="331610"/>
                </a:lnTo>
                <a:cubicBezTo>
                  <a:pt x="24696" y="331610"/>
                  <a:pt x="0" y="306866"/>
                  <a:pt x="0" y="276344"/>
                </a:cubicBezTo>
                <a:lnTo>
                  <a:pt x="0" y="55266"/>
                </a:lnTo>
                <a:cubicBezTo>
                  <a:pt x="0" y="24742"/>
                  <a:pt x="24696" y="0"/>
                  <a:pt x="55160" y="0"/>
                </a:cubicBezTo>
                <a:lnTo>
                  <a:pt x="1440051" y="0"/>
                </a:lnTo>
                <a:cubicBezTo>
                  <a:pt x="1470518" y="0"/>
                  <a:pt x="1495208" y="24742"/>
                  <a:pt x="1495208" y="55266"/>
                </a:cubicBezTo>
                <a:lnTo>
                  <a:pt x="1495208" y="276344"/>
                </a:lnTo>
                <a:cubicBezTo>
                  <a:pt x="1495208" y="306866"/>
                  <a:pt x="1470518" y="331610"/>
                  <a:pt x="1440051" y="331610"/>
                </a:cubicBezTo>
                <a:close/>
              </a:path>
            </a:pathLst>
          </a:custGeom>
          <a:solidFill>
            <a:srgbClr val="E84C22"/>
          </a:solidFill>
        </p:spPr>
        <p:txBody>
          <a:bodyPr lIns="127000" rIns="127000" rtlCol="0" anchor="ctr"/>
          <a:lstStyle/>
          <a:p>
            <a:pPr algn="l"/>
            <a:endParaRPr lang="en-US" sz="1100"/>
          </a:p>
        </p:txBody>
      </p:sp>
      <p:sp>
        <p:nvSpPr>
          <p:cNvPr id="4" name="TextBox 3"/>
          <p:cNvSpPr txBox="1"/>
          <p:nvPr/>
        </p:nvSpPr>
        <p:spPr>
          <a:xfrm>
            <a:off x="556895" y="3803968"/>
            <a:ext cx="2195830" cy="215265"/>
          </a:xfrm>
          <a:prstGeom prst="rect">
            <a:avLst/>
          </a:prstGeom>
        </p:spPr>
        <p:txBody>
          <a:bodyPr wrap="square" lIns="0" tIns="0" rIns="0" bIns="0" rtlCol="0" anchor="ctr">
            <a:spAutoFit/>
          </a:bodyPr>
          <a:lstStyle/>
          <a:p>
            <a:pPr algn="ctr" latinLnBrk="1"/>
            <a:r>
              <a:rPr lang="en-US" sz="1400">
                <a:solidFill>
                  <a:srgbClr val="FFFFFF"/>
                </a:solidFill>
                <a:latin typeface="微软雅黑" panose="020B0503020204020204" charset="-122"/>
                <a:ea typeface="微软雅黑" panose="020B0503020204020204" charset="-122"/>
              </a:rPr>
              <a:t>P</a:t>
            </a:r>
            <a:r>
              <a:rPr lang="en-US" sz="1400">
                <a:solidFill>
                  <a:srgbClr val="FFFFFF"/>
                </a:solidFill>
                <a:latin typeface="微软雅黑" panose="020B0503020204020204" charset="-122"/>
                <a:ea typeface="微软雅黑" panose="020B0503020204020204" charset="-122"/>
              </a:rPr>
              <a:t>enge666</a:t>
            </a:r>
            <a:endParaRPr lang="en-US" sz="1400">
              <a:solidFill>
                <a:srgbClr val="FFFFFF"/>
              </a:solidFill>
              <a:latin typeface="微软雅黑" panose="020B0503020204020204" charset="-122"/>
              <a:ea typeface="微软雅黑" panose="020B0503020204020204" charset="-122"/>
            </a:endParaRPr>
          </a:p>
        </p:txBody>
      </p:sp>
      <p:sp>
        <p:nvSpPr>
          <p:cNvPr id="6" name="文本框 5"/>
          <p:cNvSpPr txBox="1"/>
          <p:nvPr/>
        </p:nvSpPr>
        <p:spPr>
          <a:xfrm>
            <a:off x="431800" y="1666240"/>
            <a:ext cx="4323080" cy="706755"/>
          </a:xfrm>
          <a:prstGeom prst="rect">
            <a:avLst/>
          </a:prstGeom>
          <a:noFill/>
        </p:spPr>
        <p:txBody>
          <a:bodyPr wrap="square" rtlCol="0">
            <a:spAutoFit/>
          </a:bodyPr>
          <a:p>
            <a:r>
              <a:rPr lang="zh-CN" altLang="en-US" sz="400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企业宣传网站演示</a:t>
            </a:r>
            <a:endParaRPr lang="zh-CN" altLang="en-US" sz="400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7" name="文本框 6"/>
          <p:cNvSpPr txBox="1"/>
          <p:nvPr/>
        </p:nvSpPr>
        <p:spPr>
          <a:xfrm>
            <a:off x="556895" y="534670"/>
            <a:ext cx="4472940" cy="768350"/>
          </a:xfrm>
          <a:prstGeom prst="rect">
            <a:avLst/>
          </a:prstGeom>
          <a:noFill/>
        </p:spPr>
        <p:txBody>
          <a:bodyPr wrap="square" rtlCol="0">
            <a:spAutoFit/>
          </a:bodyPr>
          <a:p>
            <a:r>
              <a:rPr lang="en-US" altLang="zh-CN" sz="4400">
                <a:solidFill>
                  <a:schemeClr val="accent1"/>
                </a:solidFill>
                <a:effectLst>
                  <a:outerShdw blurRad="38100" dist="25400" dir="5400000" algn="ctr" rotWithShape="0">
                    <a:srgbClr val="6E747A">
                      <a:alpha val="43000"/>
                    </a:srgbClr>
                  </a:outerShdw>
                </a:effectLst>
              </a:rPr>
              <a:t>WEB</a:t>
            </a:r>
            <a:r>
              <a:rPr lang="zh-CN" altLang="en-US" sz="4400">
                <a:solidFill>
                  <a:schemeClr val="accent1"/>
                </a:solidFill>
                <a:effectLst>
                  <a:outerShdw blurRad="38100" dist="25400" dir="5400000" algn="ctr" rotWithShape="0">
                    <a:srgbClr val="6E747A">
                      <a:alpha val="43000"/>
                    </a:srgbClr>
                  </a:outerShdw>
                </a:effectLst>
              </a:rPr>
              <a:t>前端开发</a:t>
            </a:r>
            <a:endParaRPr lang="zh-CN" altLang="en-US" sz="4400">
              <a:solidFill>
                <a:schemeClr val="accent1"/>
              </a:solidFill>
              <a:effectLst>
                <a:outerShdw blurRad="38100" dist="25400" dir="5400000" algn="ctr" rotWithShape="0">
                  <a:srgbClr val="6E747A">
                    <a:alpha val="43000"/>
                  </a:srgbClr>
                </a:outerShdw>
              </a:effectLst>
            </a:endParaRPr>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9" name="Freeform 1"/>
          <p:cNvSpPr/>
          <p:nvPr/>
        </p:nvSpPr>
        <p:spPr>
          <a:xfrm>
            <a:off x="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0" name="Freeform 2"/>
          <p:cNvSpPr/>
          <p:nvPr/>
        </p:nvSpPr>
        <p:spPr>
          <a:xfrm>
            <a:off x="5021934" y="181089"/>
            <a:ext cx="1542604" cy="1542604"/>
          </a:xfrm>
          <a:custGeom>
            <a:avLst/>
            <a:gdLst/>
            <a:ahLst/>
            <a:cxnLst/>
            <a:rect l="l" t="t" r="r" b="b"/>
            <a:pathLst>
              <a:path w="1542604" h="1542604">
                <a:moveTo>
                  <a:pt x="1542604" y="771301"/>
                </a:moveTo>
                <a:cubicBezTo>
                  <a:pt x="1542604" y="1197284"/>
                  <a:pt x="1197284" y="1542603"/>
                  <a:pt x="771302" y="1542603"/>
                </a:cubicBezTo>
                <a:cubicBezTo>
                  <a:pt x="345320" y="1542603"/>
                  <a:pt x="0" y="1197284"/>
                  <a:pt x="0" y="771301"/>
                </a:cubicBezTo>
                <a:cubicBezTo>
                  <a:pt x="0" y="345319"/>
                  <a:pt x="345320" y="0"/>
                  <a:pt x="771302" y="0"/>
                </a:cubicBezTo>
                <a:cubicBezTo>
                  <a:pt x="1197284" y="0"/>
                  <a:pt x="1542604" y="345319"/>
                  <a:pt x="1542604" y="771301"/>
                </a:cubicBezTo>
                <a:close/>
              </a:path>
            </a:pathLst>
          </a:custGeom>
          <a:solidFill>
            <a:srgbClr val="E84C22"/>
          </a:solidFill>
        </p:spPr>
      </p:sp>
      <p:sp>
        <p:nvSpPr>
          <p:cNvPr id="181" name="TextBox 3"/>
          <p:cNvSpPr txBox="1"/>
          <p:nvPr/>
        </p:nvSpPr>
        <p:spPr>
          <a:xfrm>
            <a:off x="5025689" y="567748"/>
            <a:ext cx="1539422" cy="768985"/>
          </a:xfrm>
          <a:prstGeom prst="rect">
            <a:avLst/>
          </a:prstGeom>
        </p:spPr>
        <p:txBody>
          <a:bodyPr lIns="0" tIns="0" rIns="0" bIns="0" rtlCol="0" anchor="ctr">
            <a:spAutoFit/>
          </a:bodyPr>
          <a:lstStyle/>
          <a:p>
            <a:pPr algn="ctr" latinLnBrk="1"/>
            <a:r>
              <a:rPr lang="en-US" sz="5000">
                <a:solidFill>
                  <a:srgbClr val="FFFFFF"/>
                </a:solidFill>
                <a:latin typeface="微软雅黑" panose="020B0503020204020204" charset="-122"/>
                <a:ea typeface="微软雅黑" panose="020B0503020204020204" charset="-122"/>
              </a:rPr>
              <a:t>04</a:t>
            </a:r>
            <a:endParaRPr lang="en-US" sz="1100"/>
          </a:p>
        </p:txBody>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pic>
        <p:nvPicPr>
          <p:cNvPr id="2" name="图片 1"/>
          <p:cNvPicPr>
            <a:picLocks noChangeAspect="1"/>
          </p:cNvPicPr>
          <p:nvPr/>
        </p:nvPicPr>
        <p:blipFill>
          <a:blip r:embed="rId1"/>
          <a:stretch>
            <a:fillRect/>
          </a:stretch>
        </p:blipFill>
        <p:spPr>
          <a:xfrm>
            <a:off x="3782695" y="1723390"/>
            <a:ext cx="7366000" cy="4523105"/>
          </a:xfrm>
          <a:prstGeom prst="rect">
            <a:avLst/>
          </a:prstGeom>
        </p:spPr>
      </p:pic>
      <p:sp>
        <p:nvSpPr>
          <p:cNvPr id="3" name="文本框 2"/>
          <p:cNvSpPr txBox="1"/>
          <p:nvPr/>
        </p:nvSpPr>
        <p:spPr>
          <a:xfrm>
            <a:off x="997585" y="180975"/>
            <a:ext cx="3455670" cy="3169285"/>
          </a:xfrm>
          <a:prstGeom prst="rect">
            <a:avLst/>
          </a:prstGeom>
          <a:noFill/>
        </p:spPr>
        <p:txBody>
          <a:bodyPr wrap="square" rtlCol="0">
            <a:spAutoFit/>
          </a:bodyPr>
          <a:p>
            <a:r>
              <a:rPr lang="zh-CN" altLang="en-US" sz="4000">
                <a:solidFill>
                  <a:schemeClr val="accent6">
                    <a:lumMod val="50000"/>
                  </a:schemeClr>
                </a:solidFill>
                <a:latin typeface="微软雅黑" panose="020B0503020204020204" charset="-122"/>
                <a:ea typeface="微软雅黑" panose="020B0503020204020204" charset="-122"/>
              </a:rPr>
              <a:t>新闻公告</a:t>
            </a:r>
            <a:endParaRPr lang="zh-CN" altLang="en-US" sz="4000">
              <a:solidFill>
                <a:schemeClr val="accent6">
                  <a:lumMod val="50000"/>
                </a:schemeClr>
              </a:solidFill>
              <a:latin typeface="微软雅黑" panose="020B0503020204020204" charset="-122"/>
              <a:ea typeface="微软雅黑" panose="020B0503020204020204" charset="-122"/>
            </a:endParaRPr>
          </a:p>
          <a:p>
            <a:endParaRPr lang="zh-CN" altLang="en-US" sz="4000">
              <a:solidFill>
                <a:schemeClr val="accent6">
                  <a:lumMod val="50000"/>
                </a:schemeClr>
              </a:solidFill>
            </a:endParaRPr>
          </a:p>
          <a:p>
            <a:endParaRPr lang="zh-CN" altLang="en-US" sz="4000">
              <a:solidFill>
                <a:schemeClr val="accent6">
                  <a:lumMod val="50000"/>
                </a:schemeClr>
              </a:solidFill>
            </a:endParaRPr>
          </a:p>
          <a:p>
            <a:endParaRPr lang="zh-CN" altLang="en-US" sz="4000">
              <a:solidFill>
                <a:schemeClr val="accent6">
                  <a:lumMod val="50000"/>
                </a:schemeClr>
              </a:solidFill>
            </a:endParaRPr>
          </a:p>
          <a:p>
            <a:endParaRPr lang="zh-CN" altLang="en-US" sz="4000">
              <a:solidFill>
                <a:schemeClr val="accent6">
                  <a:lumMod val="50000"/>
                </a:schemeClr>
              </a:solidFill>
            </a:endParaRPr>
          </a:p>
        </p:txBody>
      </p:sp>
      <p:sp>
        <p:nvSpPr>
          <p:cNvPr id="4" name="燕尾形 3"/>
          <p:cNvSpPr/>
          <p:nvPr/>
        </p:nvSpPr>
        <p:spPr>
          <a:xfrm>
            <a:off x="596900" y="3022600"/>
            <a:ext cx="3733800" cy="1676400"/>
          </a:xfrm>
          <a:prstGeom prst="chevron">
            <a:avLst/>
          </a:prstGeom>
        </p:spPr>
        <p:style>
          <a:lnRef idx="1">
            <a:schemeClr val="accent6"/>
          </a:lnRef>
          <a:fillRef idx="2">
            <a:schemeClr val="accent6"/>
          </a:fillRef>
          <a:effectRef idx="1">
            <a:schemeClr val="accent6"/>
          </a:effectRef>
          <a:fontRef idx="minor">
            <a:schemeClr val="dk1"/>
          </a:fontRef>
        </p:style>
        <p:txBody>
          <a:bodyPr rtlCol="0" anchor="ctr"/>
          <a:p>
            <a:pPr algn="ctr"/>
            <a:r>
              <a:rPr lang="zh-CN" altLang="en-US"/>
              <a:t>新闻公告作为企业消息通知的基本渠道。在本张网页中实时展示了公司及社会的最新消息。</a:t>
            </a:r>
            <a:endParaRPr lang="zh-CN" altLang="en-US"/>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0"/>
                                        </p:tgtEl>
                                        <p:attrNameLst>
                                          <p:attrName>style.visibility</p:attrName>
                                        </p:attrNameLst>
                                      </p:cBhvr>
                                      <p:to>
                                        <p:strVal val="visible"/>
                                      </p:to>
                                    </p:set>
                                    <p:animEffect transition="in" filter="fade">
                                      <p:cBhvr>
                                        <p:cTn id="10" dur="1000"/>
                                        <p:tgtEl>
                                          <p:spTgt spid="18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1"/>
                                        </p:tgtEl>
                                        <p:attrNameLst>
                                          <p:attrName>style.visibility</p:attrName>
                                        </p:attrNameLst>
                                      </p:cBhvr>
                                      <p:to>
                                        <p:strVal val="visible"/>
                                      </p:to>
                                    </p:set>
                                    <p:animEffect transition="in" filter="fade">
                                      <p:cBhvr>
                                        <p:cTn id="13" dur="1000"/>
                                        <p:tgtEl>
                                          <p:spTgt spid="18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4"/>
                                        </p:tgtEl>
                                        <p:attrNameLst>
                                          <p:attrName>style.visibility</p:attrName>
                                        </p:attrNameLst>
                                      </p:cBhvr>
                                      <p:to>
                                        <p:strVal val="visible"/>
                                      </p:to>
                                    </p:set>
                                    <p:animEffect transition="in" filter="fade">
                                      <p:cBhvr>
                                        <p:cTn id="16" dur="1000"/>
                                        <p:tgtEl>
                                          <p:spTgt spid="184"/>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randombar(horizontal)">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dissolv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0" grpId="0" bldLvl="0" animBg="1"/>
      <p:bldP spid="181" grpId="0" animBg="1"/>
      <p:bldP spid="184" grpId="0" bldLvl="0" animBg="1"/>
      <p:bldP spid="4" grpId="0" animBg="1"/>
      <p:bldP spid="4"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9" name="Freeform 1"/>
          <p:cNvSpPr/>
          <p:nvPr/>
        </p:nvSpPr>
        <p:spPr>
          <a:xfrm>
            <a:off x="127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0" name="Freeform 2"/>
          <p:cNvSpPr/>
          <p:nvPr/>
        </p:nvSpPr>
        <p:spPr>
          <a:xfrm>
            <a:off x="5021934" y="94729"/>
            <a:ext cx="1542604" cy="1542604"/>
          </a:xfrm>
          <a:custGeom>
            <a:avLst/>
            <a:gdLst/>
            <a:ahLst/>
            <a:cxnLst/>
            <a:rect l="l" t="t" r="r" b="b"/>
            <a:pathLst>
              <a:path w="1542604" h="1542604">
                <a:moveTo>
                  <a:pt x="1542604" y="771301"/>
                </a:moveTo>
                <a:cubicBezTo>
                  <a:pt x="1542604" y="1197284"/>
                  <a:pt x="1197284" y="1542603"/>
                  <a:pt x="771302" y="1542603"/>
                </a:cubicBezTo>
                <a:cubicBezTo>
                  <a:pt x="345320" y="1542603"/>
                  <a:pt x="0" y="1197284"/>
                  <a:pt x="0" y="771301"/>
                </a:cubicBezTo>
                <a:cubicBezTo>
                  <a:pt x="0" y="345319"/>
                  <a:pt x="345320" y="0"/>
                  <a:pt x="771302" y="0"/>
                </a:cubicBezTo>
                <a:cubicBezTo>
                  <a:pt x="1197284" y="0"/>
                  <a:pt x="1542604" y="345319"/>
                  <a:pt x="1542604" y="771301"/>
                </a:cubicBezTo>
                <a:close/>
              </a:path>
            </a:pathLst>
          </a:custGeom>
          <a:solidFill>
            <a:srgbClr val="E84C22"/>
          </a:solidFill>
        </p:spPr>
      </p:sp>
      <p:sp>
        <p:nvSpPr>
          <p:cNvPr id="181" name="TextBox 3"/>
          <p:cNvSpPr txBox="1"/>
          <p:nvPr/>
        </p:nvSpPr>
        <p:spPr>
          <a:xfrm>
            <a:off x="5025689" y="481388"/>
            <a:ext cx="1539422" cy="768985"/>
          </a:xfrm>
          <a:prstGeom prst="rect">
            <a:avLst/>
          </a:prstGeom>
        </p:spPr>
        <p:txBody>
          <a:bodyPr lIns="0" tIns="0" rIns="0" bIns="0" rtlCol="0" anchor="ctr">
            <a:spAutoFit/>
          </a:bodyPr>
          <a:lstStyle/>
          <a:p>
            <a:pPr algn="ctr" latinLnBrk="1"/>
            <a:r>
              <a:rPr lang="en-US" sz="5000">
                <a:solidFill>
                  <a:srgbClr val="FFFFFF"/>
                </a:solidFill>
                <a:latin typeface="微软雅黑" panose="020B0503020204020204" charset="-122"/>
                <a:ea typeface="微软雅黑" panose="020B0503020204020204" charset="-122"/>
              </a:rPr>
              <a:t>05</a:t>
            </a:r>
            <a:endParaRPr lang="en-US" sz="1100"/>
          </a:p>
        </p:txBody>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pic>
        <p:nvPicPr>
          <p:cNvPr id="2" name="图片 1"/>
          <p:cNvPicPr>
            <a:picLocks noChangeAspect="1"/>
          </p:cNvPicPr>
          <p:nvPr/>
        </p:nvPicPr>
        <p:blipFill>
          <a:blip r:embed="rId1"/>
          <a:stretch>
            <a:fillRect/>
          </a:stretch>
        </p:blipFill>
        <p:spPr>
          <a:xfrm>
            <a:off x="441960" y="1767840"/>
            <a:ext cx="6470015" cy="4314190"/>
          </a:xfrm>
          <a:prstGeom prst="rect">
            <a:avLst/>
          </a:prstGeom>
        </p:spPr>
      </p:pic>
      <p:sp>
        <p:nvSpPr>
          <p:cNvPr id="3" name="文本框 2"/>
          <p:cNvSpPr txBox="1"/>
          <p:nvPr/>
        </p:nvSpPr>
        <p:spPr>
          <a:xfrm>
            <a:off x="467995" y="180975"/>
            <a:ext cx="4554220" cy="3169285"/>
          </a:xfrm>
          <a:prstGeom prst="rect">
            <a:avLst/>
          </a:prstGeom>
          <a:noFill/>
        </p:spPr>
        <p:txBody>
          <a:bodyPr wrap="square" rtlCol="0">
            <a:spAutoFit/>
          </a:bodyPr>
          <a:p>
            <a:r>
              <a:rPr lang="zh-CN" sz="4000">
                <a:solidFill>
                  <a:srgbClr val="E84C22"/>
                </a:solidFill>
                <a:latin typeface="微软雅黑" panose="020B0503020204020204" charset="-122"/>
                <a:ea typeface="微软雅黑" panose="020B0503020204020204" charset="-122"/>
                <a:sym typeface="+mn-ea"/>
              </a:rPr>
              <a:t>联系我们</a:t>
            </a:r>
            <a:endParaRPr lang="zh-CN" altLang="en-US" sz="4000"/>
          </a:p>
          <a:p>
            <a:endParaRPr lang="zh-CN" altLang="en-US" sz="4000"/>
          </a:p>
          <a:p>
            <a:endParaRPr lang="zh-CN" altLang="en-US" sz="4000"/>
          </a:p>
          <a:p>
            <a:endParaRPr lang="zh-CN" altLang="en-US" sz="4000"/>
          </a:p>
          <a:p>
            <a:endParaRPr lang="zh-CN" altLang="en-US" sz="4000"/>
          </a:p>
        </p:txBody>
      </p:sp>
      <p:sp>
        <p:nvSpPr>
          <p:cNvPr id="4" name="文本框 3"/>
          <p:cNvSpPr txBox="1"/>
          <p:nvPr/>
        </p:nvSpPr>
        <p:spPr>
          <a:xfrm>
            <a:off x="7451725" y="1723390"/>
            <a:ext cx="3420110" cy="1753235"/>
          </a:xfrm>
          <a:prstGeom prst="rect">
            <a:avLst/>
          </a:prstGeom>
          <a:noFill/>
        </p:spPr>
        <p:txBody>
          <a:bodyPr wrap="square" rtlCol="0">
            <a:spAutoFit/>
          </a:bodyPr>
          <a:p>
            <a:r>
              <a:rPr lang="zh-CN" altLang="en-US">
                <a:gradFill>
                  <a:gsLst>
                    <a:gs pos="0">
                      <a:srgbClr val="007BD3"/>
                    </a:gs>
                    <a:gs pos="100000">
                      <a:srgbClr val="034373"/>
                    </a:gs>
                  </a:gsLst>
                  <a:lin scaled="0"/>
                </a:gradFill>
              </a:rPr>
              <a:t>该网页简单的留下了公司基本的联系方式。如公司地址，公司电话，公司传真以及公司的普通工作时间。像有意向的，或是需要及时联系公司的对象留下联系方式。</a:t>
            </a:r>
            <a:endParaRPr lang="zh-CN" altLang="en-US">
              <a:gradFill>
                <a:gsLst>
                  <a:gs pos="0">
                    <a:srgbClr val="007BD3"/>
                  </a:gs>
                  <a:gs pos="100000">
                    <a:srgbClr val="034373"/>
                  </a:gs>
                </a:gsLst>
                <a:lin scaled="0"/>
              </a:gradFill>
            </a:endParaRPr>
          </a:p>
        </p:txBody>
      </p:sp>
      <p:pic>
        <p:nvPicPr>
          <p:cNvPr id="5" name="图片 4"/>
          <p:cNvPicPr>
            <a:picLocks noChangeAspect="1"/>
          </p:cNvPicPr>
          <p:nvPr/>
        </p:nvPicPr>
        <p:blipFill>
          <a:blip r:embed="rId2"/>
          <a:stretch>
            <a:fillRect/>
          </a:stretch>
        </p:blipFill>
        <p:spPr>
          <a:xfrm>
            <a:off x="6812280" y="4648200"/>
            <a:ext cx="4707890" cy="417195"/>
          </a:xfrm>
          <a:prstGeom prst="rect">
            <a:avLst/>
          </a:prstGeom>
        </p:spPr>
      </p:pic>
      <p:sp>
        <p:nvSpPr>
          <p:cNvPr id="6" name="文本框 5"/>
          <p:cNvSpPr txBox="1"/>
          <p:nvPr/>
        </p:nvSpPr>
        <p:spPr>
          <a:xfrm>
            <a:off x="6911975" y="3740785"/>
            <a:ext cx="4438650" cy="368300"/>
          </a:xfrm>
          <a:prstGeom prst="rect">
            <a:avLst/>
          </a:prstGeom>
          <a:noFill/>
        </p:spPr>
        <p:txBody>
          <a:bodyPr wrap="square" rtlCol="0">
            <a:spAutoFit/>
          </a:bodyPr>
          <a:p>
            <a:r>
              <a:rPr lang="zh-CN" altLang="en-US">
                <a:gradFill>
                  <a:gsLst>
                    <a:gs pos="0">
                      <a:srgbClr val="14CD68"/>
                    </a:gs>
                    <a:gs pos="100000">
                      <a:srgbClr val="035C7D"/>
                    </a:gs>
                  </a:gsLst>
                  <a:lin scaled="0"/>
                </a:gradFill>
              </a:rPr>
              <a:t>关键代码（联系方式的颜色搭配）：</a:t>
            </a:r>
            <a:endParaRPr lang="zh-CN" altLang="en-US">
              <a:gradFill>
                <a:gsLst>
                  <a:gs pos="0">
                    <a:srgbClr val="14CD68"/>
                  </a:gs>
                  <a:gs pos="100000">
                    <a:srgbClr val="035C7D"/>
                  </a:gs>
                </a:gsLst>
                <a:lin scaled="0"/>
              </a:gradFill>
            </a:endParaRPr>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0"/>
                                        </p:tgtEl>
                                        <p:attrNameLst>
                                          <p:attrName>style.visibility</p:attrName>
                                        </p:attrNameLst>
                                      </p:cBhvr>
                                      <p:to>
                                        <p:strVal val="visible"/>
                                      </p:to>
                                    </p:set>
                                    <p:animEffect transition="in" filter="fade">
                                      <p:cBhvr>
                                        <p:cTn id="10" dur="1000"/>
                                        <p:tgtEl>
                                          <p:spTgt spid="18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1"/>
                                        </p:tgtEl>
                                        <p:attrNameLst>
                                          <p:attrName>style.visibility</p:attrName>
                                        </p:attrNameLst>
                                      </p:cBhvr>
                                      <p:to>
                                        <p:strVal val="visible"/>
                                      </p:to>
                                    </p:set>
                                    <p:animEffect transition="in" filter="fade">
                                      <p:cBhvr>
                                        <p:cTn id="13" dur="1000"/>
                                        <p:tgtEl>
                                          <p:spTgt spid="18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4"/>
                                        </p:tgtEl>
                                        <p:attrNameLst>
                                          <p:attrName>style.visibility</p:attrName>
                                        </p:attrNameLst>
                                      </p:cBhvr>
                                      <p:to>
                                        <p:strVal val="visible"/>
                                      </p:to>
                                    </p:set>
                                    <p:animEffect transition="in" filter="fade">
                                      <p:cBhvr>
                                        <p:cTn id="16" dur="1000"/>
                                        <p:tgtEl>
                                          <p:spTgt spid="184"/>
                                        </p:tgtEl>
                                      </p:cBhvr>
                                    </p:animEffect>
                                  </p:childTnLst>
                                </p:cTn>
                              </p:par>
                            </p:childTnLst>
                          </p:cTn>
                        </p:par>
                      </p:childTnLst>
                    </p:cTn>
                  </p:par>
                  <p:par>
                    <p:cTn id="17" fill="hold">
                      <p:stCondLst>
                        <p:cond delay="indefinite"/>
                      </p:stCondLst>
                      <p:childTnLst>
                        <p:par>
                          <p:cTn id="18" fill="hold">
                            <p:stCondLst>
                              <p:cond delay="0"/>
                            </p:stCondLst>
                            <p:childTnLst>
                              <p:par>
                                <p:cTn id="19" presetID="54" presetClass="entr" presetSubtype="0" accel="10000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strVal val="#ppt_w*0.05"/>
                                          </p:val>
                                        </p:tav>
                                        <p:tav tm="100000">
                                          <p:val>
                                            <p:strVal val="#ppt_w"/>
                                          </p:val>
                                        </p:tav>
                                      </p:tavLst>
                                    </p:anim>
                                    <p:anim calcmode="lin" valueType="num">
                                      <p:cBhvr>
                                        <p:cTn id="22" dur="500" fill="hold"/>
                                        <p:tgtEl>
                                          <p:spTgt spid="2"/>
                                        </p:tgtEl>
                                        <p:attrNameLst>
                                          <p:attrName>ppt_h</p:attrName>
                                        </p:attrNameLst>
                                      </p:cBhvr>
                                      <p:tavLst>
                                        <p:tav tm="0">
                                          <p:val>
                                            <p:strVal val="#ppt_h"/>
                                          </p:val>
                                        </p:tav>
                                        <p:tav tm="100000">
                                          <p:val>
                                            <p:strVal val="#ppt_h"/>
                                          </p:val>
                                        </p:tav>
                                      </p:tavLst>
                                    </p:anim>
                                    <p:anim calcmode="lin" valueType="num">
                                      <p:cBhvr>
                                        <p:cTn id="23" dur="500" fill="hold"/>
                                        <p:tgtEl>
                                          <p:spTgt spid="2"/>
                                        </p:tgtEl>
                                        <p:attrNameLst>
                                          <p:attrName>ppt_x</p:attrName>
                                        </p:attrNameLst>
                                      </p:cBhvr>
                                      <p:tavLst>
                                        <p:tav tm="0">
                                          <p:val>
                                            <p:strVal val="#ppt_x-.2"/>
                                          </p:val>
                                        </p:tav>
                                        <p:tav tm="100000">
                                          <p:val>
                                            <p:strVal val="#ppt_x"/>
                                          </p:val>
                                        </p:tav>
                                      </p:tavLst>
                                    </p:anim>
                                    <p:anim calcmode="lin" valueType="num">
                                      <p:cBhvr>
                                        <p:cTn id="24" dur="500" fill="hold"/>
                                        <p:tgtEl>
                                          <p:spTgt spid="2"/>
                                        </p:tgtEl>
                                        <p:attrNameLst>
                                          <p:attrName>ppt_y</p:attrName>
                                        </p:attrNameLst>
                                      </p:cBhvr>
                                      <p:tavLst>
                                        <p:tav tm="0">
                                          <p:val>
                                            <p:strVal val="#ppt_y"/>
                                          </p:val>
                                        </p:tav>
                                        <p:tav tm="100000">
                                          <p:val>
                                            <p:strVal val="#ppt_y"/>
                                          </p:val>
                                        </p:tav>
                                      </p:tavLst>
                                    </p:anim>
                                    <p:animEffect transition="in" filter="fade">
                                      <p:cBhvr>
                                        <p:cTn id="25" dur="500"/>
                                        <p:tgtEl>
                                          <p:spTgt spid="2"/>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dissolv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8" presetClass="entr" presetSubtype="16"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diamond(in)">
                                      <p:cBhvr>
                                        <p:cTn id="35" dur="20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17" presetClass="entr" presetSubtype="10" fill="hold" nodeType="clickEffect">
                                  <p:stCondLst>
                                    <p:cond delay="0"/>
                                  </p:stCondLst>
                                  <p:childTnLst>
                                    <p:set>
                                      <p:cBhvr>
                                        <p:cTn id="39" dur="1" fill="hold">
                                          <p:stCondLst>
                                            <p:cond delay="0"/>
                                          </p:stCondLst>
                                        </p:cTn>
                                        <p:tgtEl>
                                          <p:spTgt spid="5"/>
                                        </p:tgtEl>
                                        <p:attrNameLst>
                                          <p:attrName>style.visibility</p:attrName>
                                        </p:attrNameLst>
                                      </p:cBhvr>
                                      <p:to>
                                        <p:strVal val="visible"/>
                                      </p:to>
                                    </p:set>
                                    <p:anim calcmode="lin" valueType="num">
                                      <p:cBhvr>
                                        <p:cTn id="40" dur="500" fill="hold"/>
                                        <p:tgtEl>
                                          <p:spTgt spid="5"/>
                                        </p:tgtEl>
                                        <p:attrNameLst>
                                          <p:attrName>ppt_w</p:attrName>
                                        </p:attrNameLst>
                                      </p:cBhvr>
                                      <p:tavLst>
                                        <p:tav tm="0">
                                          <p:val>
                                            <p:fltVal val="0"/>
                                          </p:val>
                                        </p:tav>
                                        <p:tav tm="100000">
                                          <p:val>
                                            <p:strVal val="#ppt_w"/>
                                          </p:val>
                                        </p:tav>
                                      </p:tavLst>
                                    </p:anim>
                                    <p:anim calcmode="lin" valueType="num">
                                      <p:cBhvr>
                                        <p:cTn id="41" dur="5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0" grpId="0" bldLvl="0" animBg="1"/>
      <p:bldP spid="181" grpId="0" animBg="1"/>
      <p:bldP spid="184" grpId="0" bldLvl="0" animBg="1"/>
      <p:bldP spid="4" grpId="0"/>
      <p:bldP spid="4" grpId="1"/>
      <p:bldP spid="6" grpId="0"/>
      <p:bldP spid="6"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Freeform 1"/>
          <p:cNvSpPr/>
          <p:nvPr/>
        </p:nvSpPr>
        <p:spPr>
          <a:xfrm>
            <a:off x="127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0" name="Freeform 2"/>
          <p:cNvSpPr/>
          <p:nvPr/>
        </p:nvSpPr>
        <p:spPr>
          <a:xfrm>
            <a:off x="5021934" y="181089"/>
            <a:ext cx="1542604" cy="1542604"/>
          </a:xfrm>
          <a:custGeom>
            <a:avLst/>
            <a:gdLst/>
            <a:ahLst/>
            <a:cxnLst/>
            <a:rect l="l" t="t" r="r" b="b"/>
            <a:pathLst>
              <a:path w="1542604" h="1542604">
                <a:moveTo>
                  <a:pt x="1542604" y="771301"/>
                </a:moveTo>
                <a:cubicBezTo>
                  <a:pt x="1542604" y="1197284"/>
                  <a:pt x="1197284" y="1542603"/>
                  <a:pt x="771302" y="1542603"/>
                </a:cubicBezTo>
                <a:cubicBezTo>
                  <a:pt x="345320" y="1542603"/>
                  <a:pt x="0" y="1197284"/>
                  <a:pt x="0" y="771301"/>
                </a:cubicBezTo>
                <a:cubicBezTo>
                  <a:pt x="0" y="345319"/>
                  <a:pt x="345320" y="0"/>
                  <a:pt x="771302" y="0"/>
                </a:cubicBezTo>
                <a:cubicBezTo>
                  <a:pt x="1197284" y="0"/>
                  <a:pt x="1542604" y="345319"/>
                  <a:pt x="1542604" y="771301"/>
                </a:cubicBezTo>
                <a:close/>
              </a:path>
            </a:pathLst>
          </a:custGeom>
          <a:solidFill>
            <a:srgbClr val="E84C22"/>
          </a:solidFill>
        </p:spPr>
      </p:sp>
      <p:sp>
        <p:nvSpPr>
          <p:cNvPr id="181" name="TextBox 3"/>
          <p:cNvSpPr txBox="1"/>
          <p:nvPr/>
        </p:nvSpPr>
        <p:spPr>
          <a:xfrm>
            <a:off x="5009179" y="567748"/>
            <a:ext cx="1539422" cy="768985"/>
          </a:xfrm>
          <a:prstGeom prst="rect">
            <a:avLst/>
          </a:prstGeom>
        </p:spPr>
        <p:txBody>
          <a:bodyPr lIns="0" tIns="0" rIns="0" bIns="0" rtlCol="0" anchor="ctr">
            <a:spAutoFit/>
          </a:bodyPr>
          <a:lstStyle/>
          <a:p>
            <a:pPr algn="ctr" latinLnBrk="1"/>
            <a:r>
              <a:rPr lang="en-US" sz="5000">
                <a:solidFill>
                  <a:srgbClr val="FFFFFF"/>
                </a:solidFill>
                <a:latin typeface="微软雅黑" panose="020B0503020204020204" charset="-122"/>
                <a:ea typeface="微软雅黑" panose="020B0503020204020204" charset="-122"/>
              </a:rPr>
              <a:t>06</a:t>
            </a:r>
            <a:endParaRPr lang="en-US" sz="1100"/>
          </a:p>
        </p:txBody>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pic>
        <p:nvPicPr>
          <p:cNvPr id="2" name="图片 1"/>
          <p:cNvPicPr>
            <a:picLocks noChangeAspect="1"/>
          </p:cNvPicPr>
          <p:nvPr/>
        </p:nvPicPr>
        <p:blipFill>
          <a:blip r:embed="rId1"/>
          <a:stretch>
            <a:fillRect/>
          </a:stretch>
        </p:blipFill>
        <p:spPr>
          <a:xfrm>
            <a:off x="327660" y="1723390"/>
            <a:ext cx="5893435" cy="3763010"/>
          </a:xfrm>
          <a:prstGeom prst="rect">
            <a:avLst/>
          </a:prstGeom>
        </p:spPr>
      </p:pic>
      <p:sp>
        <p:nvSpPr>
          <p:cNvPr id="4" name="文本框 3"/>
          <p:cNvSpPr txBox="1"/>
          <p:nvPr/>
        </p:nvSpPr>
        <p:spPr>
          <a:xfrm>
            <a:off x="509905" y="180975"/>
            <a:ext cx="3889375" cy="3169285"/>
          </a:xfrm>
          <a:prstGeom prst="rect">
            <a:avLst/>
          </a:prstGeom>
          <a:noFill/>
        </p:spPr>
        <p:txBody>
          <a:bodyPr wrap="square" rtlCol="0">
            <a:spAutoFit/>
          </a:bodyPr>
          <a:p>
            <a:r>
              <a:rPr lang="zh-CN" sz="4000">
                <a:solidFill>
                  <a:srgbClr val="E84C22"/>
                </a:solidFill>
                <a:latin typeface="微软雅黑" panose="020B0503020204020204" charset="-122"/>
                <a:ea typeface="微软雅黑" panose="020B0503020204020204" charset="-122"/>
                <a:sym typeface="+mn-ea"/>
              </a:rPr>
              <a:t>注册界面</a:t>
            </a:r>
            <a:endParaRPr lang="zh-CN" altLang="en-US" sz="4000"/>
          </a:p>
          <a:p>
            <a:endParaRPr lang="zh-CN" altLang="en-US" sz="4000"/>
          </a:p>
          <a:p>
            <a:endParaRPr lang="zh-CN" altLang="en-US" sz="4000"/>
          </a:p>
          <a:p>
            <a:endParaRPr lang="zh-CN" altLang="en-US" sz="4000"/>
          </a:p>
          <a:p>
            <a:endParaRPr lang="zh-CN" altLang="en-US" sz="4000"/>
          </a:p>
        </p:txBody>
      </p:sp>
      <p:pic>
        <p:nvPicPr>
          <p:cNvPr id="5" name="图片 4"/>
          <p:cNvPicPr>
            <a:picLocks noChangeAspect="1"/>
          </p:cNvPicPr>
          <p:nvPr/>
        </p:nvPicPr>
        <p:blipFill>
          <a:blip r:embed="rId2"/>
          <a:stretch>
            <a:fillRect/>
          </a:stretch>
        </p:blipFill>
        <p:spPr>
          <a:xfrm>
            <a:off x="6548120" y="3286125"/>
            <a:ext cx="4718050" cy="2872740"/>
          </a:xfrm>
          <a:prstGeom prst="rect">
            <a:avLst/>
          </a:prstGeom>
        </p:spPr>
      </p:pic>
      <p:sp>
        <p:nvSpPr>
          <p:cNvPr id="6" name="对角圆角矩形 5"/>
          <p:cNvSpPr/>
          <p:nvPr/>
        </p:nvSpPr>
        <p:spPr>
          <a:xfrm>
            <a:off x="7219950" y="1498600"/>
            <a:ext cx="3373755" cy="1066800"/>
          </a:xfrm>
          <a:prstGeom prst="round2DiagRect">
            <a:avLst/>
          </a:prstGeom>
          <a:gradFill>
            <a:gsLst>
              <a:gs pos="0">
                <a:srgbClr val="FBFB11"/>
              </a:gs>
              <a:gs pos="100000">
                <a:srgbClr val="838309"/>
              </a:gs>
            </a:gsLst>
            <a:lin scaled="0"/>
          </a:gradFill>
        </p:spPr>
        <p:style>
          <a:lnRef idx="2">
            <a:schemeClr val="accent6"/>
          </a:lnRef>
          <a:fillRef idx="1">
            <a:schemeClr val="lt1"/>
          </a:fillRef>
          <a:effectRef idx="0">
            <a:schemeClr val="accent6"/>
          </a:effectRef>
          <a:fontRef idx="minor">
            <a:schemeClr val="dk1"/>
          </a:fontRef>
        </p:style>
        <p:txBody>
          <a:bodyPr rtlCol="0" anchor="ctr"/>
          <a:p>
            <a:pPr algn="ctr"/>
            <a:r>
              <a:rPr lang="zh-CN" altLang="en-US"/>
              <a:t>以悬浮窗口的形式展现</a:t>
            </a:r>
            <a:endParaRPr lang="zh-CN" altLang="en-US"/>
          </a:p>
        </p:txBody>
      </p:sp>
      <p:sp>
        <p:nvSpPr>
          <p:cNvPr id="7" name="文本框 6"/>
          <p:cNvSpPr txBox="1"/>
          <p:nvPr/>
        </p:nvSpPr>
        <p:spPr>
          <a:xfrm>
            <a:off x="6623685" y="2702560"/>
            <a:ext cx="2964815" cy="368300"/>
          </a:xfrm>
          <a:prstGeom prst="rect">
            <a:avLst/>
          </a:prstGeom>
          <a:noFill/>
        </p:spPr>
        <p:txBody>
          <a:bodyPr wrap="square" rtlCol="0">
            <a:spAutoFit/>
          </a:bodyPr>
          <a:p>
            <a:r>
              <a:rPr lang="zh-CN" altLang="en-US">
                <a:gradFill>
                  <a:gsLst>
                    <a:gs pos="0">
                      <a:srgbClr val="14CD68"/>
                    </a:gs>
                    <a:gs pos="100000">
                      <a:srgbClr val="035C7D"/>
                    </a:gs>
                  </a:gsLst>
                  <a:lin scaled="0"/>
                </a:gradFill>
              </a:rPr>
              <a:t>关键代码：</a:t>
            </a:r>
            <a:endParaRPr lang="zh-CN" altLang="en-US">
              <a:gradFill>
                <a:gsLst>
                  <a:gs pos="0">
                    <a:srgbClr val="14CD68"/>
                  </a:gs>
                  <a:gs pos="100000">
                    <a:srgbClr val="035C7D"/>
                  </a:gs>
                </a:gsLst>
                <a:lin scaled="0"/>
              </a:gradFill>
            </a:endParaRPr>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0"/>
                                        </p:tgtEl>
                                        <p:attrNameLst>
                                          <p:attrName>style.visibility</p:attrName>
                                        </p:attrNameLst>
                                      </p:cBhvr>
                                      <p:to>
                                        <p:strVal val="visible"/>
                                      </p:to>
                                    </p:set>
                                    <p:animEffect transition="in" filter="fade">
                                      <p:cBhvr>
                                        <p:cTn id="10" dur="1000"/>
                                        <p:tgtEl>
                                          <p:spTgt spid="18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1"/>
                                        </p:tgtEl>
                                        <p:attrNameLst>
                                          <p:attrName>style.visibility</p:attrName>
                                        </p:attrNameLst>
                                      </p:cBhvr>
                                      <p:to>
                                        <p:strVal val="visible"/>
                                      </p:to>
                                    </p:set>
                                    <p:animEffect transition="in" filter="fade">
                                      <p:cBhvr>
                                        <p:cTn id="13" dur="1000"/>
                                        <p:tgtEl>
                                          <p:spTgt spid="18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4"/>
                                        </p:tgtEl>
                                        <p:attrNameLst>
                                          <p:attrName>style.visibility</p:attrName>
                                        </p:attrNameLst>
                                      </p:cBhvr>
                                      <p:to>
                                        <p:strVal val="visible"/>
                                      </p:to>
                                    </p:set>
                                    <p:animEffect transition="in" filter="fade">
                                      <p:cBhvr>
                                        <p:cTn id="16" dur="1000"/>
                                        <p:tgtEl>
                                          <p:spTgt spid="184"/>
                                        </p:tgtEl>
                                      </p:cBhvr>
                                    </p:animEffect>
                                  </p:childTnLst>
                                </p:cTn>
                              </p:par>
                            </p:childTnLst>
                          </p:cTn>
                        </p:par>
                      </p:childTnLst>
                    </p:cTn>
                  </p:par>
                  <p:par>
                    <p:cTn id="17" fill="hold">
                      <p:stCondLst>
                        <p:cond delay="indefinite"/>
                      </p:stCondLst>
                      <p:childTnLst>
                        <p:par>
                          <p:cTn id="18" fill="hold">
                            <p:stCondLst>
                              <p:cond delay="0"/>
                            </p:stCondLst>
                            <p:childTnLst>
                              <p:par>
                                <p:cTn id="19" presetID="13" presetClass="entr" presetSubtype="16"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plus(in)">
                                      <p:cBhvr>
                                        <p:cTn id="21" dur="20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circle(in)">
                                      <p:cBhvr>
                                        <p:cTn id="26" dur="20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37"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900" decel="100000" fill="hold"/>
                                        <p:tgtEl>
                                          <p:spTgt spid="7"/>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0" grpId="0" bldLvl="0" animBg="1"/>
      <p:bldP spid="181" grpId="0" animBg="1"/>
      <p:bldP spid="184" grpId="0" bldLvl="0" animBg="1"/>
      <p:bldP spid="6" grpId="0" bldLvl="0" animBg="1"/>
      <p:bldP spid="6" grpId="1" animBg="1"/>
      <p:bldP spid="7" grpId="0"/>
      <p:bldP spid="7"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Freeform 1"/>
          <p:cNvSpPr/>
          <p:nvPr/>
        </p:nvSpPr>
        <p:spPr>
          <a:xfrm>
            <a:off x="127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sp>
        <p:nvSpPr>
          <p:cNvPr id="3" name="文本框 2"/>
          <p:cNvSpPr txBox="1"/>
          <p:nvPr/>
        </p:nvSpPr>
        <p:spPr>
          <a:xfrm>
            <a:off x="768985" y="182880"/>
            <a:ext cx="4961255" cy="706755"/>
          </a:xfrm>
          <a:prstGeom prst="rect">
            <a:avLst/>
          </a:prstGeom>
          <a:noFill/>
        </p:spPr>
        <p:txBody>
          <a:bodyPr wrap="square" rtlCol="0">
            <a:spAutoFit/>
          </a:bodyPr>
          <a:p>
            <a:r>
              <a:rPr lang="zh-CN" sz="4000">
                <a:solidFill>
                  <a:srgbClr val="E84C22"/>
                </a:solidFill>
                <a:latin typeface="微软雅黑" panose="020B0503020204020204" charset="-122"/>
                <a:ea typeface="微软雅黑" panose="020B0503020204020204" charset="-122"/>
                <a:sym typeface="+mn-ea"/>
              </a:rPr>
              <a:t>页脚</a:t>
            </a:r>
            <a:endParaRPr lang="zh-CN" altLang="en-US" sz="4000"/>
          </a:p>
        </p:txBody>
      </p:sp>
      <p:pic>
        <p:nvPicPr>
          <p:cNvPr id="5" name="图片 4"/>
          <p:cNvPicPr>
            <a:picLocks noChangeAspect="1"/>
          </p:cNvPicPr>
          <p:nvPr/>
        </p:nvPicPr>
        <p:blipFill>
          <a:blip r:embed="rId1"/>
          <a:stretch>
            <a:fillRect/>
          </a:stretch>
        </p:blipFill>
        <p:spPr>
          <a:xfrm>
            <a:off x="1270" y="4167505"/>
            <a:ext cx="11555730" cy="2402205"/>
          </a:xfrm>
          <a:prstGeom prst="rect">
            <a:avLst/>
          </a:prstGeom>
        </p:spPr>
      </p:pic>
      <p:sp>
        <p:nvSpPr>
          <p:cNvPr id="13" name="横卷形 12"/>
          <p:cNvSpPr/>
          <p:nvPr/>
        </p:nvSpPr>
        <p:spPr>
          <a:xfrm>
            <a:off x="2778760" y="1381760"/>
            <a:ext cx="6324600" cy="2362200"/>
          </a:xfrm>
          <a:prstGeom prst="horizontalScroll">
            <a:avLst/>
          </a:prstGeom>
        </p:spPr>
        <p:style>
          <a:lnRef idx="1">
            <a:schemeClr val="accent4"/>
          </a:lnRef>
          <a:fillRef idx="2">
            <a:schemeClr val="accent4"/>
          </a:fillRef>
          <a:effectRef idx="1">
            <a:schemeClr val="accent4"/>
          </a:effectRef>
          <a:fontRef idx="minor">
            <a:schemeClr val="dk1"/>
          </a:fontRef>
        </p:style>
        <p:txBody>
          <a:bodyPr rtlCol="0" anchor="ctr"/>
          <a:p>
            <a:pPr algn="ctr"/>
            <a:endParaRPr lang="zh-CN" altLang="en-US"/>
          </a:p>
        </p:txBody>
      </p:sp>
      <p:sp>
        <p:nvSpPr>
          <p:cNvPr id="16" name="文本框 15"/>
          <p:cNvSpPr txBox="1"/>
          <p:nvPr/>
        </p:nvSpPr>
        <p:spPr>
          <a:xfrm>
            <a:off x="3023870" y="2235200"/>
            <a:ext cx="6224270" cy="521970"/>
          </a:xfrm>
          <a:prstGeom prst="rect">
            <a:avLst/>
          </a:prstGeom>
          <a:noFill/>
        </p:spPr>
        <p:txBody>
          <a:bodyPr wrap="square" rtlCol="0">
            <a:spAutoFit/>
          </a:bodyPr>
          <a:p>
            <a:r>
              <a:rPr lang="zh-CN" altLang="en-US" sz="2800">
                <a:gradFill>
                  <a:gsLst>
                    <a:gs pos="0">
                      <a:srgbClr val="14CD68"/>
                    </a:gs>
                    <a:gs pos="100000">
                      <a:srgbClr val="0B6E38"/>
                    </a:gs>
                  </a:gsLst>
                  <a:lin scaled="0"/>
                </a:gradFill>
              </a:rPr>
              <a:t>最后以简单明了（搓搓）的页脚收尾</a:t>
            </a:r>
            <a:endParaRPr lang="zh-CN" altLang="en-US" sz="2800">
              <a:gradFill>
                <a:gsLst>
                  <a:gs pos="0">
                    <a:srgbClr val="14CD68"/>
                  </a:gs>
                  <a:gs pos="100000">
                    <a:srgbClr val="0B6E38"/>
                  </a:gs>
                </a:gsLst>
                <a:lin scaled="0"/>
              </a:gradFill>
            </a:endParaRPr>
          </a:p>
        </p:txBody>
      </p:sp>
      <p:sp>
        <p:nvSpPr>
          <p:cNvPr id="17" name="五角星 16"/>
          <p:cNvSpPr/>
          <p:nvPr/>
        </p:nvSpPr>
        <p:spPr>
          <a:xfrm>
            <a:off x="673100" y="1727200"/>
            <a:ext cx="1295400" cy="1371600"/>
          </a:xfrm>
          <a:prstGeom prst="star5">
            <a:avLst/>
          </a:prstGeom>
          <a:effectLst>
            <a:glow rad="228600">
              <a:schemeClr val="accent4">
                <a:satMod val="175000"/>
                <a:alpha val="40000"/>
              </a:schemeClr>
            </a:glow>
            <a:outerShdw blurRad="50800" dist="38100" dir="8100000" algn="tr" rotWithShape="0">
              <a:prstClr val="black">
                <a:alpha val="40000"/>
              </a:prstClr>
            </a:outerShdw>
            <a:reflection blurRad="6350" stA="52000" endA="300" endPos="35000" dir="5400000" sy="-100000" algn="bl" rotWithShape="0"/>
          </a:effectLst>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zh-CN" altLang="en-US"/>
          </a:p>
        </p:txBody>
      </p:sp>
      <p:sp>
        <p:nvSpPr>
          <p:cNvPr id="18" name="新月形 17"/>
          <p:cNvSpPr/>
          <p:nvPr/>
        </p:nvSpPr>
        <p:spPr>
          <a:xfrm>
            <a:off x="9610090" y="1590040"/>
            <a:ext cx="1598930" cy="2260600"/>
          </a:xfrm>
          <a:prstGeom prst="moon">
            <a:avLst/>
          </a:prstGeom>
          <a:effectLst>
            <a:glow rad="228600">
              <a:schemeClr val="accent3">
                <a:satMod val="175000"/>
                <a:alpha val="40000"/>
              </a:schemeClr>
            </a:glow>
          </a:effectLst>
        </p:spPr>
        <p:style>
          <a:lnRef idx="2">
            <a:schemeClr val="accent6">
              <a:shade val="50000"/>
            </a:schemeClr>
          </a:lnRef>
          <a:fillRef idx="1">
            <a:schemeClr val="accent6"/>
          </a:fillRef>
          <a:effectRef idx="0">
            <a:schemeClr val="accent6"/>
          </a:effectRef>
          <a:fontRef idx="minor">
            <a:schemeClr val="lt1"/>
          </a:fontRef>
        </p:style>
        <p:txBody>
          <a:bodyPr rtlCol="0" anchor="ctr"/>
          <a:p>
            <a:pPr algn="ctr"/>
            <a:endParaRPr lang="zh-CN" altLang="en-US"/>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fade">
                                      <p:cBhvr>
                                        <p:cTn id="10" dur="1000"/>
                                        <p:tgtEl>
                                          <p:spTgt spid="184"/>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arn(in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dissolve">
                                      <p:cBhvr>
                                        <p:cTn id="26" dur="500"/>
                                        <p:tgtEl>
                                          <p:spTgt spid="17"/>
                                        </p:tgtEl>
                                      </p:cBhvr>
                                    </p:animEffect>
                                  </p:childTnLst>
                                </p:cTn>
                              </p:par>
                            </p:childTnLst>
                          </p:cTn>
                        </p:par>
                      </p:childTnLst>
                    </p:cTn>
                  </p:par>
                  <p:par>
                    <p:cTn id="27" fill="hold">
                      <p:stCondLst>
                        <p:cond delay="indefinite"/>
                      </p:stCondLst>
                      <p:childTnLst>
                        <p:par>
                          <p:cTn id="28" fill="hold">
                            <p:stCondLst>
                              <p:cond delay="0"/>
                            </p:stCondLst>
                            <p:childTnLst>
                              <p:par>
                                <p:cTn id="29" presetID="8" presetClass="entr" presetSubtype="16"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diamond(in)">
                                      <p:cBhvr>
                                        <p:cTn id="31" dur="2000"/>
                                        <p:tgtEl>
                                          <p:spTgt spid="18"/>
                                        </p:tgtEl>
                                      </p:cBhvr>
                                    </p:animEffect>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wheel(1)">
                                      <p:cBhvr>
                                        <p:cTn id="36"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4" grpId="0" bldLvl="0" animBg="1"/>
      <p:bldP spid="13" grpId="0" bldLvl="0" animBg="1"/>
      <p:bldP spid="13" grpId="1" animBg="1"/>
      <p:bldP spid="17" grpId="0" bldLvl="0" animBg="1"/>
      <p:bldP spid="17" grpId="1" animBg="1"/>
      <p:bldP spid="18" grpId="0" bldLvl="0" animBg="1"/>
      <p:bldP spid="18" grpId="1" animBg="1"/>
      <p:bldP spid="16" grpId="0"/>
      <p:bldP spid="16" grpId="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l="-57" r="-57"/>
          </a:stretch>
        </a:blipFill>
        <a:effectLst/>
      </p:bgPr>
    </p:bg>
    <p:spTree>
      <p:nvGrpSpPr>
        <p:cNvPr id="1" name=""/>
        <p:cNvGrpSpPr/>
        <p:nvPr/>
      </p:nvGrpSpPr>
      <p:grpSpPr>
        <a:xfrm>
          <a:off x="0" y="0"/>
          <a:ext cx="0" cy="0"/>
          <a:chOff x="0" y="0"/>
          <a:chExt cx="0" cy="0"/>
        </a:xfrm>
      </p:grpSpPr>
      <p:sp>
        <p:nvSpPr>
          <p:cNvPr id="2" name="TextBox 1"/>
          <p:cNvSpPr txBox="1"/>
          <p:nvPr/>
        </p:nvSpPr>
        <p:spPr>
          <a:xfrm>
            <a:off x="980567" y="3257804"/>
            <a:ext cx="5026279" cy="241300"/>
          </a:xfrm>
          <a:prstGeom prst="rect">
            <a:avLst/>
          </a:prstGeom>
        </p:spPr>
        <p:txBody>
          <a:bodyPr lIns="0" tIns="0" rIns="0" bIns="0" rtlCol="0" anchor="ctr">
            <a:spAutoFit/>
          </a:bodyPr>
          <a:lstStyle/>
          <a:p>
            <a:pPr algn="l" latinLnBrk="1"/>
            <a:r>
              <a:rPr lang="en-US" sz="1200">
                <a:solidFill>
                  <a:srgbClr val="BFBFBF"/>
                </a:solidFill>
                <a:latin typeface="Arial" panose="020B0604020202020204"/>
                <a:ea typeface="Arial" panose="020B0604020202020204"/>
              </a:rPr>
              <a:t>JIANYUE GONGZUO ZHANSHI HUIBAO PPT MUBAN</a:t>
            </a:r>
            <a:endParaRPr lang="en-US" sz="1100"/>
          </a:p>
        </p:txBody>
      </p:sp>
      <p:sp>
        <p:nvSpPr>
          <p:cNvPr id="3" name="Freeform 2"/>
          <p:cNvSpPr/>
          <p:nvPr/>
        </p:nvSpPr>
        <p:spPr>
          <a:xfrm>
            <a:off x="965203" y="3746494"/>
            <a:ext cx="1495208" cy="331610"/>
          </a:xfrm>
          <a:custGeom>
            <a:avLst/>
            <a:gdLst/>
            <a:ahLst/>
            <a:cxnLst/>
            <a:rect l="l" t="t" r="r" b="b"/>
            <a:pathLst>
              <a:path w="1495208" h="331610">
                <a:moveTo>
                  <a:pt x="1440051" y="331610"/>
                </a:moveTo>
                <a:lnTo>
                  <a:pt x="55160" y="331610"/>
                </a:lnTo>
                <a:cubicBezTo>
                  <a:pt x="24696" y="331610"/>
                  <a:pt x="0" y="306866"/>
                  <a:pt x="0" y="276344"/>
                </a:cubicBezTo>
                <a:lnTo>
                  <a:pt x="0" y="55266"/>
                </a:lnTo>
                <a:cubicBezTo>
                  <a:pt x="0" y="24742"/>
                  <a:pt x="24696" y="0"/>
                  <a:pt x="55160" y="0"/>
                </a:cubicBezTo>
                <a:lnTo>
                  <a:pt x="1440051" y="0"/>
                </a:lnTo>
                <a:cubicBezTo>
                  <a:pt x="1470518" y="0"/>
                  <a:pt x="1495208" y="24742"/>
                  <a:pt x="1495208" y="55266"/>
                </a:cubicBezTo>
                <a:lnTo>
                  <a:pt x="1495208" y="276344"/>
                </a:lnTo>
                <a:cubicBezTo>
                  <a:pt x="1495208" y="306866"/>
                  <a:pt x="1470518" y="331610"/>
                  <a:pt x="1440051" y="331610"/>
                </a:cubicBezTo>
                <a:close/>
              </a:path>
            </a:pathLst>
          </a:custGeom>
          <a:solidFill>
            <a:srgbClr val="E84C22"/>
          </a:solidFill>
        </p:spPr>
        <p:txBody>
          <a:bodyPr lIns="127000" rIns="127000" rtlCol="0" anchor="ctr"/>
          <a:lstStyle/>
          <a:p>
            <a:pPr algn="l"/>
            <a:endParaRPr lang="en-US" sz="1100"/>
          </a:p>
        </p:txBody>
      </p:sp>
      <p:sp>
        <p:nvSpPr>
          <p:cNvPr id="4" name="TextBox 3"/>
          <p:cNvSpPr txBox="1"/>
          <p:nvPr/>
        </p:nvSpPr>
        <p:spPr>
          <a:xfrm>
            <a:off x="556895" y="3803968"/>
            <a:ext cx="2195830" cy="215265"/>
          </a:xfrm>
          <a:prstGeom prst="rect">
            <a:avLst/>
          </a:prstGeom>
        </p:spPr>
        <p:txBody>
          <a:bodyPr wrap="square" lIns="0" tIns="0" rIns="0" bIns="0" rtlCol="0" anchor="ctr">
            <a:spAutoFit/>
          </a:bodyPr>
          <a:lstStyle/>
          <a:p>
            <a:pPr algn="ctr" latinLnBrk="1"/>
            <a:r>
              <a:rPr lang="en-US" sz="1400">
                <a:solidFill>
                  <a:srgbClr val="FFFFFF"/>
                </a:solidFill>
                <a:latin typeface="微软雅黑" panose="020B0503020204020204" charset="-122"/>
                <a:ea typeface="微软雅黑" panose="020B0503020204020204" charset="-122"/>
                <a:sym typeface="+mn-ea"/>
              </a:rPr>
              <a:t>Penge666</a:t>
            </a:r>
            <a:endParaRPr lang="zh-CN" altLang="en-US" sz="1400">
              <a:solidFill>
                <a:srgbClr val="FFFFFF"/>
              </a:solidFill>
              <a:latin typeface="微软雅黑" panose="020B0503020204020204" charset="-122"/>
              <a:ea typeface="微软雅黑" panose="020B0503020204020204" charset="-122"/>
            </a:endParaRPr>
          </a:p>
        </p:txBody>
      </p:sp>
      <p:sp>
        <p:nvSpPr>
          <p:cNvPr id="6" name="文本框 5"/>
          <p:cNvSpPr txBox="1"/>
          <p:nvPr/>
        </p:nvSpPr>
        <p:spPr>
          <a:xfrm>
            <a:off x="431800" y="1666240"/>
            <a:ext cx="4447540" cy="1014730"/>
          </a:xfrm>
          <a:prstGeom prst="rect">
            <a:avLst/>
          </a:prstGeom>
          <a:noFill/>
        </p:spPr>
        <p:txBody>
          <a:bodyPr wrap="square" rtlCol="0">
            <a:spAutoFit/>
          </a:bodyPr>
          <a:p>
            <a:r>
              <a:rPr lang="zh-CN" altLang="en-US" sz="6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谢谢欣赏</a:t>
            </a:r>
            <a:endParaRPr lang="zh-CN" altLang="en-US" sz="600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10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ldLvl="0" animBg="1"/>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Freeform 1"/>
          <p:cNvSpPr/>
          <p:nvPr/>
        </p:nvSpPr>
        <p:spPr>
          <a:xfrm>
            <a:off x="543" y="-5818"/>
            <a:ext cx="4504643" cy="6516917"/>
          </a:xfrm>
          <a:custGeom>
            <a:avLst/>
            <a:gdLst/>
            <a:ahLst/>
            <a:cxnLst/>
            <a:rect l="l" t="t" r="r" b="b"/>
            <a:pathLst>
              <a:path w="4504643" h="6516917">
                <a:moveTo>
                  <a:pt x="4504643" y="6516917"/>
                </a:moveTo>
                <a:lnTo>
                  <a:pt x="0" y="6516917"/>
                </a:lnTo>
                <a:lnTo>
                  <a:pt x="0" y="0"/>
                </a:lnTo>
                <a:lnTo>
                  <a:pt x="4504643" y="0"/>
                </a:lnTo>
                <a:lnTo>
                  <a:pt x="4504643" y="6516917"/>
                </a:lnTo>
                <a:close/>
              </a:path>
            </a:pathLst>
          </a:custGeom>
          <a:solidFill>
            <a:srgbClr val="F2F2F2"/>
          </a:solidFill>
        </p:spPr>
      </p:sp>
      <p:sp>
        <p:nvSpPr>
          <p:cNvPr id="129" name="TextBox 2"/>
          <p:cNvSpPr txBox="1"/>
          <p:nvPr/>
        </p:nvSpPr>
        <p:spPr>
          <a:xfrm>
            <a:off x="451656" y="386431"/>
            <a:ext cx="3484436" cy="384175"/>
          </a:xfrm>
          <a:prstGeom prst="rect">
            <a:avLst/>
          </a:prstGeom>
        </p:spPr>
        <p:txBody>
          <a:bodyPr lIns="0" tIns="0" rIns="0" bIns="0" rtlCol="0" anchor="ctr">
            <a:spAutoFit/>
          </a:bodyPr>
          <a:lstStyle/>
          <a:p>
            <a:pPr algn="l" latinLnBrk="1"/>
            <a:r>
              <a:rPr lang="zh-CN" altLang="en-US" sz="2500" b="1">
                <a:solidFill>
                  <a:srgbClr val="E84C22"/>
                </a:solidFill>
                <a:latin typeface="微软雅黑" panose="020B0503020204020204" charset="-122"/>
                <a:ea typeface="微软雅黑" panose="020B0503020204020204" charset="-122"/>
              </a:rPr>
              <a:t>网站目录</a:t>
            </a:r>
            <a:endParaRPr lang="zh-CN" altLang="en-US" sz="1100"/>
          </a:p>
        </p:txBody>
      </p:sp>
      <p:sp>
        <p:nvSpPr>
          <p:cNvPr id="130" name="Freeform 3"/>
          <p:cNvSpPr/>
          <p:nvPr/>
        </p:nvSpPr>
        <p:spPr>
          <a:xfrm rot="16200000">
            <a:off x="2842434" y="689934"/>
            <a:ext cx="212717" cy="212717"/>
          </a:xfrm>
          <a:custGeom>
            <a:avLst/>
            <a:gdLst/>
            <a:ahLst/>
            <a:cxnLst/>
            <a:rect l="l" t="t" r="r" b="b"/>
            <a:pathLst>
              <a:path w="212717" h="212717">
                <a:moveTo>
                  <a:pt x="0" y="0"/>
                </a:moveTo>
                <a:lnTo>
                  <a:pt x="0" y="212717"/>
                </a:lnTo>
                <a:lnTo>
                  <a:pt x="212717" y="212717"/>
                </a:lnTo>
                <a:lnTo>
                  <a:pt x="0" y="0"/>
                </a:lnTo>
              </a:path>
            </a:pathLst>
          </a:custGeom>
          <a:solidFill>
            <a:srgbClr val="E84C22"/>
          </a:solidFill>
        </p:spPr>
      </p:sp>
      <p:sp>
        <p:nvSpPr>
          <p:cNvPr id="131" name="TextBox 4"/>
          <p:cNvSpPr txBox="1"/>
          <p:nvPr/>
        </p:nvSpPr>
        <p:spPr>
          <a:xfrm>
            <a:off x="515626" y="2071290"/>
            <a:ext cx="2366296" cy="306070"/>
          </a:xfrm>
          <a:prstGeom prst="rect">
            <a:avLst/>
          </a:prstGeom>
        </p:spPr>
        <p:txBody>
          <a:bodyPr lIns="0" tIns="0" rIns="0" bIns="0" rtlCol="0" anchor="ctr">
            <a:spAutoFit/>
          </a:bodyPr>
          <a:lstStyle/>
          <a:p>
            <a:pPr algn="l" latinLnBrk="1">
              <a:lnSpc>
                <a:spcPct val="83000"/>
              </a:lnSpc>
            </a:pPr>
            <a:r>
              <a:rPr lang="en-US" sz="2400"/>
              <a:t>校园招聘</a:t>
            </a:r>
            <a:endParaRPr lang="en-US" sz="2400"/>
          </a:p>
        </p:txBody>
      </p:sp>
      <p:sp>
        <p:nvSpPr>
          <p:cNvPr id="132" name="TextBox 5"/>
          <p:cNvSpPr txBox="1"/>
          <p:nvPr/>
        </p:nvSpPr>
        <p:spPr>
          <a:xfrm>
            <a:off x="549831" y="1287845"/>
            <a:ext cx="2331625" cy="306070"/>
          </a:xfrm>
          <a:prstGeom prst="rect">
            <a:avLst/>
          </a:prstGeom>
        </p:spPr>
        <p:txBody>
          <a:bodyPr lIns="0" tIns="0" rIns="0" bIns="0" rtlCol="0" anchor="ctr">
            <a:spAutoFit/>
          </a:bodyPr>
          <a:lstStyle/>
          <a:p>
            <a:pPr algn="l" latinLnBrk="1">
              <a:lnSpc>
                <a:spcPct val="83000"/>
              </a:lnSpc>
            </a:pPr>
            <a:r>
              <a:rPr lang="en-US" sz="2400"/>
              <a:t>首页（企业简介）</a:t>
            </a:r>
            <a:endParaRPr lang="en-US" sz="2400"/>
          </a:p>
        </p:txBody>
      </p:sp>
      <p:sp>
        <p:nvSpPr>
          <p:cNvPr id="134" name="TextBox 7"/>
          <p:cNvSpPr txBox="1"/>
          <p:nvPr/>
        </p:nvSpPr>
        <p:spPr>
          <a:xfrm>
            <a:off x="567491" y="2940972"/>
            <a:ext cx="2331625" cy="306070"/>
          </a:xfrm>
          <a:prstGeom prst="rect">
            <a:avLst/>
          </a:prstGeom>
        </p:spPr>
        <p:txBody>
          <a:bodyPr lIns="0" tIns="0" rIns="0" bIns="0" rtlCol="0" anchor="ctr">
            <a:spAutoFit/>
          </a:bodyPr>
          <a:lstStyle/>
          <a:p>
            <a:pPr algn="l" latinLnBrk="1">
              <a:lnSpc>
                <a:spcPct val="83000"/>
              </a:lnSpc>
            </a:pPr>
            <a:r>
              <a:rPr lang="en-US" sz="2400"/>
              <a:t>新闻公告</a:t>
            </a:r>
            <a:endParaRPr lang="en-US" sz="2400"/>
          </a:p>
        </p:txBody>
      </p:sp>
      <p:grpSp>
        <p:nvGrpSpPr>
          <p:cNvPr id="145" name="Group 18"/>
          <p:cNvGrpSpPr/>
          <p:nvPr/>
        </p:nvGrpSpPr>
        <p:grpSpPr>
          <a:xfrm>
            <a:off x="5064631" y="4519431"/>
            <a:ext cx="1759553" cy="815651"/>
            <a:chOff x="5064631" y="4519431"/>
            <a:chExt cx="1759553" cy="815651"/>
          </a:xfrm>
        </p:grpSpPr>
        <p:sp>
          <p:nvSpPr>
            <p:cNvPr id="146" name="TextBox 145"/>
            <p:cNvSpPr txBox="1"/>
            <p:nvPr/>
          </p:nvSpPr>
          <p:spPr>
            <a:xfrm>
              <a:off x="5120972" y="4519431"/>
              <a:ext cx="1646873" cy="168910"/>
            </a:xfrm>
            <a:prstGeom prst="rect">
              <a:avLst/>
            </a:prstGeom>
          </p:spPr>
          <p:txBody>
            <a:bodyPr lIns="0" tIns="0" rIns="0" bIns="0" rtlCol="0" anchor="ctr">
              <a:spAutoFit/>
            </a:bodyPr>
            <a:lstStyle/>
            <a:p>
              <a:pPr algn="ctr" latinLnBrk="1"/>
              <a:endParaRPr lang="en-US" sz="1100"/>
            </a:p>
          </p:txBody>
        </p:sp>
        <p:sp>
          <p:nvSpPr>
            <p:cNvPr id="147" name="TextBox 146"/>
            <p:cNvSpPr txBox="1"/>
            <p:nvPr/>
          </p:nvSpPr>
          <p:spPr>
            <a:xfrm>
              <a:off x="5064631" y="5166172"/>
              <a:ext cx="1759553" cy="168910"/>
            </a:xfrm>
            <a:prstGeom prst="rect">
              <a:avLst/>
            </a:prstGeom>
          </p:spPr>
          <p:txBody>
            <a:bodyPr lIns="0" tIns="0" rIns="0" bIns="0" rtlCol="0" anchor="ctr">
              <a:spAutoFit/>
            </a:bodyPr>
            <a:lstStyle/>
            <a:p>
              <a:pPr algn="ctr" latinLnBrk="1"/>
              <a:endParaRPr lang="en-US" sz="1100"/>
            </a:p>
          </p:txBody>
        </p:sp>
      </p:grpSp>
      <p:grpSp>
        <p:nvGrpSpPr>
          <p:cNvPr id="148" name="Group 19"/>
          <p:cNvGrpSpPr/>
          <p:nvPr/>
        </p:nvGrpSpPr>
        <p:grpSpPr>
          <a:xfrm>
            <a:off x="7163605" y="4516372"/>
            <a:ext cx="1759553" cy="815650"/>
            <a:chOff x="7163605" y="4516372"/>
            <a:chExt cx="1759553" cy="815650"/>
          </a:xfrm>
        </p:grpSpPr>
        <p:sp>
          <p:nvSpPr>
            <p:cNvPr id="149" name="TextBox 148"/>
            <p:cNvSpPr txBox="1"/>
            <p:nvPr/>
          </p:nvSpPr>
          <p:spPr>
            <a:xfrm>
              <a:off x="7219945" y="4516372"/>
              <a:ext cx="1646873" cy="168910"/>
            </a:xfrm>
            <a:prstGeom prst="rect">
              <a:avLst/>
            </a:prstGeom>
          </p:spPr>
          <p:txBody>
            <a:bodyPr lIns="0" tIns="0" rIns="0" bIns="0" rtlCol="0" anchor="ctr">
              <a:spAutoFit/>
            </a:bodyPr>
            <a:lstStyle/>
            <a:p>
              <a:pPr algn="ctr" latinLnBrk="1"/>
              <a:endParaRPr lang="en-US" sz="1100"/>
            </a:p>
          </p:txBody>
        </p:sp>
        <p:sp>
          <p:nvSpPr>
            <p:cNvPr id="150" name="TextBox 149"/>
            <p:cNvSpPr txBox="1"/>
            <p:nvPr/>
          </p:nvSpPr>
          <p:spPr>
            <a:xfrm>
              <a:off x="7163605" y="5163112"/>
              <a:ext cx="1759553" cy="168910"/>
            </a:xfrm>
            <a:prstGeom prst="rect">
              <a:avLst/>
            </a:prstGeom>
          </p:spPr>
          <p:txBody>
            <a:bodyPr lIns="0" tIns="0" rIns="0" bIns="0" rtlCol="0" anchor="ctr">
              <a:spAutoFit/>
            </a:bodyPr>
            <a:lstStyle/>
            <a:p>
              <a:pPr algn="ctr" latinLnBrk="1"/>
              <a:endParaRPr lang="en-US" sz="1100"/>
            </a:p>
          </p:txBody>
        </p:sp>
      </p:grpSp>
      <p:grpSp>
        <p:nvGrpSpPr>
          <p:cNvPr id="151" name="Group 20"/>
          <p:cNvGrpSpPr/>
          <p:nvPr/>
        </p:nvGrpSpPr>
        <p:grpSpPr>
          <a:xfrm>
            <a:off x="9245468" y="4518993"/>
            <a:ext cx="1759553" cy="815651"/>
            <a:chOff x="9245468" y="4518993"/>
            <a:chExt cx="1759553" cy="815651"/>
          </a:xfrm>
        </p:grpSpPr>
        <p:sp>
          <p:nvSpPr>
            <p:cNvPr id="152" name="TextBox 151"/>
            <p:cNvSpPr txBox="1"/>
            <p:nvPr/>
          </p:nvSpPr>
          <p:spPr>
            <a:xfrm>
              <a:off x="9301808" y="4518993"/>
              <a:ext cx="1646873" cy="168910"/>
            </a:xfrm>
            <a:prstGeom prst="rect">
              <a:avLst/>
            </a:prstGeom>
          </p:spPr>
          <p:txBody>
            <a:bodyPr lIns="0" tIns="0" rIns="0" bIns="0" rtlCol="0" anchor="ctr">
              <a:spAutoFit/>
            </a:bodyPr>
            <a:lstStyle/>
            <a:p>
              <a:pPr algn="ctr" latinLnBrk="1"/>
              <a:endParaRPr lang="en-US" sz="1100"/>
            </a:p>
          </p:txBody>
        </p:sp>
        <p:sp>
          <p:nvSpPr>
            <p:cNvPr id="153" name="TextBox 152"/>
            <p:cNvSpPr txBox="1"/>
            <p:nvPr/>
          </p:nvSpPr>
          <p:spPr>
            <a:xfrm>
              <a:off x="9245468" y="5165734"/>
              <a:ext cx="1759553" cy="168910"/>
            </a:xfrm>
            <a:prstGeom prst="rect">
              <a:avLst/>
            </a:prstGeom>
          </p:spPr>
          <p:txBody>
            <a:bodyPr lIns="0" tIns="0" rIns="0" bIns="0" rtlCol="0" anchor="ctr">
              <a:spAutoFit/>
            </a:bodyPr>
            <a:lstStyle/>
            <a:p>
              <a:pPr algn="ctr" latinLnBrk="1"/>
              <a:endParaRPr lang="en-US" sz="1100"/>
            </a:p>
          </p:txBody>
        </p:sp>
      </p:grpSp>
      <p:sp>
        <p:nvSpPr>
          <p:cNvPr id="154" name="TextBox 21"/>
          <p:cNvSpPr txBox="1"/>
          <p:nvPr/>
        </p:nvSpPr>
        <p:spPr>
          <a:xfrm>
            <a:off x="5405826" y="906970"/>
            <a:ext cx="745427" cy="381000"/>
          </a:xfrm>
          <a:prstGeom prst="rect">
            <a:avLst/>
          </a:prstGeom>
        </p:spPr>
        <p:txBody>
          <a:bodyPr lIns="0" tIns="0" rIns="0" bIns="0" rtlCol="0" anchor="ctr">
            <a:spAutoFit/>
          </a:bodyPr>
          <a:lstStyle/>
          <a:p>
            <a:pPr algn="ctr" latinLnBrk="1">
              <a:lnSpc>
                <a:spcPct val="83000"/>
              </a:lnSpc>
            </a:pPr>
            <a:r>
              <a:rPr lang="en-US" sz="3000">
                <a:solidFill>
                  <a:srgbClr val="000000"/>
                </a:solidFill>
                <a:latin typeface="微软雅黑" panose="020B0503020204020204" charset="-122"/>
                <a:ea typeface="微软雅黑" panose="020B0503020204020204" charset="-122"/>
              </a:rPr>
              <a:t>01</a:t>
            </a:r>
            <a:endParaRPr lang="en-US" sz="1100"/>
          </a:p>
        </p:txBody>
      </p:sp>
      <p:sp>
        <p:nvSpPr>
          <p:cNvPr id="155" name="TextBox 22"/>
          <p:cNvSpPr txBox="1"/>
          <p:nvPr/>
        </p:nvSpPr>
        <p:spPr>
          <a:xfrm>
            <a:off x="5405859" y="2559704"/>
            <a:ext cx="745427" cy="381000"/>
          </a:xfrm>
          <a:prstGeom prst="rect">
            <a:avLst/>
          </a:prstGeom>
        </p:spPr>
        <p:txBody>
          <a:bodyPr lIns="0" tIns="0" rIns="0" bIns="0" rtlCol="0" anchor="ctr">
            <a:spAutoFit/>
          </a:bodyPr>
          <a:lstStyle/>
          <a:p>
            <a:pPr algn="ctr" latinLnBrk="1">
              <a:lnSpc>
                <a:spcPct val="83000"/>
              </a:lnSpc>
            </a:pPr>
            <a:r>
              <a:rPr lang="en-US" sz="3000">
                <a:solidFill>
                  <a:srgbClr val="000000"/>
                </a:solidFill>
                <a:latin typeface="微软雅黑" panose="020B0503020204020204" charset="-122"/>
                <a:ea typeface="微软雅黑" panose="020B0503020204020204" charset="-122"/>
              </a:rPr>
              <a:t>02</a:t>
            </a:r>
            <a:endParaRPr lang="en-US" sz="1100"/>
          </a:p>
        </p:txBody>
      </p:sp>
      <p:sp>
        <p:nvSpPr>
          <p:cNvPr id="156" name="TextBox 23"/>
          <p:cNvSpPr txBox="1"/>
          <p:nvPr/>
        </p:nvSpPr>
        <p:spPr>
          <a:xfrm>
            <a:off x="5405889" y="4303779"/>
            <a:ext cx="745427" cy="381000"/>
          </a:xfrm>
          <a:prstGeom prst="rect">
            <a:avLst/>
          </a:prstGeom>
        </p:spPr>
        <p:txBody>
          <a:bodyPr lIns="0" tIns="0" rIns="0" bIns="0" rtlCol="0" anchor="ctr">
            <a:spAutoFit/>
          </a:bodyPr>
          <a:lstStyle/>
          <a:p>
            <a:pPr algn="ctr" latinLnBrk="1">
              <a:lnSpc>
                <a:spcPct val="83000"/>
              </a:lnSpc>
            </a:pPr>
            <a:r>
              <a:rPr lang="en-US" sz="3000">
                <a:solidFill>
                  <a:srgbClr val="000000"/>
                </a:solidFill>
                <a:latin typeface="微软雅黑" panose="020B0503020204020204" charset="-122"/>
                <a:ea typeface="微软雅黑" panose="020B0503020204020204" charset="-122"/>
              </a:rPr>
              <a:t>03</a:t>
            </a:r>
            <a:endParaRPr lang="en-US" sz="1100"/>
          </a:p>
        </p:txBody>
      </p:sp>
      <p:sp>
        <p:nvSpPr>
          <p:cNvPr id="2" name="文本框 1"/>
          <p:cNvSpPr txBox="1"/>
          <p:nvPr/>
        </p:nvSpPr>
        <p:spPr>
          <a:xfrm>
            <a:off x="549910" y="3677285"/>
            <a:ext cx="2535555" cy="460375"/>
          </a:xfrm>
          <a:prstGeom prst="rect">
            <a:avLst/>
          </a:prstGeom>
          <a:noFill/>
        </p:spPr>
        <p:txBody>
          <a:bodyPr wrap="square" rtlCol="0">
            <a:spAutoFit/>
          </a:bodyPr>
          <a:p>
            <a:r>
              <a:rPr lang="zh-CN" altLang="en-US" sz="2400"/>
              <a:t>联系我们</a:t>
            </a:r>
            <a:endParaRPr lang="zh-CN" altLang="en-US" sz="2400"/>
          </a:p>
        </p:txBody>
      </p:sp>
      <p:sp>
        <p:nvSpPr>
          <p:cNvPr id="3" name="文本框 2"/>
          <p:cNvSpPr txBox="1"/>
          <p:nvPr/>
        </p:nvSpPr>
        <p:spPr>
          <a:xfrm>
            <a:off x="568325" y="4535805"/>
            <a:ext cx="3076575" cy="460375"/>
          </a:xfrm>
          <a:prstGeom prst="rect">
            <a:avLst/>
          </a:prstGeom>
          <a:noFill/>
        </p:spPr>
        <p:txBody>
          <a:bodyPr wrap="square" rtlCol="0">
            <a:spAutoFit/>
          </a:bodyPr>
          <a:p>
            <a:r>
              <a:rPr lang="zh-CN" altLang="en-US" sz="2400"/>
              <a:t>注册</a:t>
            </a:r>
            <a:endParaRPr lang="zh-CN" altLang="en-US" sz="2400"/>
          </a:p>
        </p:txBody>
      </p:sp>
      <p:sp>
        <p:nvSpPr>
          <p:cNvPr id="4" name="文本框 3"/>
          <p:cNvSpPr txBox="1"/>
          <p:nvPr/>
        </p:nvSpPr>
        <p:spPr>
          <a:xfrm>
            <a:off x="6115685" y="690245"/>
            <a:ext cx="5069205" cy="645160"/>
          </a:xfrm>
          <a:prstGeom prst="rect">
            <a:avLst/>
          </a:prstGeom>
          <a:noFill/>
        </p:spPr>
        <p:txBody>
          <a:bodyPr wrap="square" rtlCol="0">
            <a:spAutoFit/>
          </a:bodyPr>
          <a:p>
            <a:r>
              <a:rPr lang="zh-CN" altLang="en-US">
                <a:solidFill>
                  <a:schemeClr val="accent2">
                    <a:lumMod val="75000"/>
                  </a:schemeClr>
                </a:solidFill>
              </a:rPr>
              <a:t>面向对象：</a:t>
            </a:r>
            <a:r>
              <a:rPr lang="zh-CN" altLang="en-US"/>
              <a:t>一切对互联网感兴趣的人士，并且希望通过自己的技术和创新来改变世界。</a:t>
            </a:r>
            <a:endParaRPr lang="zh-CN" altLang="en-US"/>
          </a:p>
        </p:txBody>
      </p:sp>
      <p:sp>
        <p:nvSpPr>
          <p:cNvPr id="6" name="文本框 5"/>
          <p:cNvSpPr txBox="1"/>
          <p:nvPr/>
        </p:nvSpPr>
        <p:spPr>
          <a:xfrm>
            <a:off x="6150610" y="4156075"/>
            <a:ext cx="4961890" cy="1476375"/>
          </a:xfrm>
          <a:prstGeom prst="rect">
            <a:avLst/>
          </a:prstGeom>
          <a:noFill/>
        </p:spPr>
        <p:txBody>
          <a:bodyPr wrap="square" rtlCol="0">
            <a:spAutoFit/>
          </a:bodyPr>
          <a:p>
            <a:r>
              <a:rPr lang="zh-CN" altLang="en-US">
                <a:solidFill>
                  <a:schemeClr val="accent2">
                    <a:lumMod val="75000"/>
                  </a:schemeClr>
                </a:solidFill>
              </a:rPr>
              <a:t>设计理念</a:t>
            </a:r>
            <a:r>
              <a:rPr lang="zh-CN" altLang="en-US"/>
              <a:t>：一个公司网站是一个公司形象的体现，同时也包含着整个公司的理念和方向。网站设计的理念是简约而不简单，没有过多的花里胡哨的装饰，大气的整体风格和精益求精才是追求的目标。</a:t>
            </a:r>
            <a:endParaRPr lang="zh-CN" altLang="en-US"/>
          </a:p>
        </p:txBody>
      </p:sp>
      <p:sp>
        <p:nvSpPr>
          <p:cNvPr id="7" name="文本框 6"/>
          <p:cNvSpPr txBox="1"/>
          <p:nvPr/>
        </p:nvSpPr>
        <p:spPr>
          <a:xfrm>
            <a:off x="6268085" y="2396490"/>
            <a:ext cx="4768215" cy="398780"/>
          </a:xfrm>
          <a:prstGeom prst="rect">
            <a:avLst/>
          </a:prstGeom>
          <a:noFill/>
        </p:spPr>
        <p:txBody>
          <a:bodyPr wrap="square" rtlCol="0">
            <a:spAutoFit/>
          </a:bodyPr>
          <a:p>
            <a:r>
              <a:rPr lang="zh-CN" altLang="en-US" sz="2000">
                <a:solidFill>
                  <a:schemeClr val="accent2">
                    <a:lumMod val="75000"/>
                  </a:schemeClr>
                </a:solidFill>
              </a:rPr>
              <a:t>网站主题</a:t>
            </a:r>
            <a:r>
              <a:rPr lang="zh-CN" altLang="en-US" sz="2000"/>
              <a:t>：和优秀的人,做有挑战的事。</a:t>
            </a:r>
            <a:endParaRPr lang="zh-CN" altLang="en-US" sz="2000"/>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8"/>
                                        </p:tgtEl>
                                        <p:attrNameLst>
                                          <p:attrName>style.visibility</p:attrName>
                                        </p:attrNameLst>
                                      </p:cBhvr>
                                      <p:to>
                                        <p:strVal val="visible"/>
                                      </p:to>
                                    </p:set>
                                    <p:animEffect transition="in" filter="fade">
                                      <p:cBhvr>
                                        <p:cTn id="7" dur="1000"/>
                                        <p:tgtEl>
                                          <p:spTgt spid="1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9"/>
                                        </p:tgtEl>
                                        <p:attrNameLst>
                                          <p:attrName>style.visibility</p:attrName>
                                        </p:attrNameLst>
                                      </p:cBhvr>
                                      <p:to>
                                        <p:strVal val="visible"/>
                                      </p:to>
                                    </p:set>
                                    <p:animEffect transition="in" filter="fade">
                                      <p:cBhvr>
                                        <p:cTn id="10" dur="1000"/>
                                        <p:tgtEl>
                                          <p:spTgt spid="12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0"/>
                                        </p:tgtEl>
                                        <p:attrNameLst>
                                          <p:attrName>style.visibility</p:attrName>
                                        </p:attrNameLst>
                                      </p:cBhvr>
                                      <p:to>
                                        <p:strVal val="visible"/>
                                      </p:to>
                                    </p:set>
                                    <p:animEffect transition="in" filter="fade">
                                      <p:cBhvr>
                                        <p:cTn id="13" dur="1000"/>
                                        <p:tgtEl>
                                          <p:spTgt spid="13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5"/>
                                        </p:tgtEl>
                                        <p:attrNameLst>
                                          <p:attrName>style.visibility</p:attrName>
                                        </p:attrNameLst>
                                      </p:cBhvr>
                                      <p:to>
                                        <p:strVal val="visible"/>
                                      </p:to>
                                    </p:set>
                                    <p:animEffect transition="in" filter="fade">
                                      <p:cBhvr>
                                        <p:cTn id="16" dur="1000"/>
                                        <p:tgtEl>
                                          <p:spTgt spid="14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8"/>
                                        </p:tgtEl>
                                        <p:attrNameLst>
                                          <p:attrName>style.visibility</p:attrName>
                                        </p:attrNameLst>
                                      </p:cBhvr>
                                      <p:to>
                                        <p:strVal val="visible"/>
                                      </p:to>
                                    </p:set>
                                    <p:animEffect transition="in" filter="fade">
                                      <p:cBhvr>
                                        <p:cTn id="19" dur="1000"/>
                                        <p:tgtEl>
                                          <p:spTgt spid="14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51"/>
                                        </p:tgtEl>
                                        <p:attrNameLst>
                                          <p:attrName>style.visibility</p:attrName>
                                        </p:attrNameLst>
                                      </p:cBhvr>
                                      <p:to>
                                        <p:strVal val="visible"/>
                                      </p:to>
                                    </p:set>
                                    <p:animEffect transition="in" filter="fade">
                                      <p:cBhvr>
                                        <p:cTn id="22" dur="1000"/>
                                        <p:tgtEl>
                                          <p:spTgt spid="151"/>
                                        </p:tgtEl>
                                      </p:cBhvr>
                                    </p:animEffect>
                                  </p:childTnLst>
                                </p:cTn>
                              </p:par>
                            </p:childTnLst>
                          </p:cTn>
                        </p:par>
                      </p:childTnLst>
                    </p:cTn>
                  </p:par>
                  <p:par>
                    <p:cTn id="23" fill="hold">
                      <p:stCondLst>
                        <p:cond delay="indefinite"/>
                      </p:stCondLst>
                      <p:childTnLst>
                        <p:par>
                          <p:cTn id="24" fill="hold">
                            <p:stCondLst>
                              <p:cond delay="0"/>
                            </p:stCondLst>
                            <p:childTnLst>
                              <p:par>
                                <p:cTn id="25" presetID="13" presetClass="entr" presetSubtype="16" fill="hold" grpId="0" nodeType="clickEffect">
                                  <p:stCondLst>
                                    <p:cond delay="0"/>
                                  </p:stCondLst>
                                  <p:childTnLst>
                                    <p:set>
                                      <p:cBhvr>
                                        <p:cTn id="26" dur="1" fill="hold">
                                          <p:stCondLst>
                                            <p:cond delay="0"/>
                                          </p:stCondLst>
                                        </p:cTn>
                                        <p:tgtEl>
                                          <p:spTgt spid="132"/>
                                        </p:tgtEl>
                                        <p:attrNameLst>
                                          <p:attrName>style.visibility</p:attrName>
                                        </p:attrNameLst>
                                      </p:cBhvr>
                                      <p:to>
                                        <p:strVal val="visible"/>
                                      </p:to>
                                    </p:set>
                                    <p:animEffect transition="in" filter="plus(in)">
                                      <p:cBhvr>
                                        <p:cTn id="27" dur="2000"/>
                                        <p:tgtEl>
                                          <p:spTgt spid="132"/>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131"/>
                                        </p:tgtEl>
                                        <p:attrNameLst>
                                          <p:attrName>style.visibility</p:attrName>
                                        </p:attrNameLst>
                                      </p:cBhvr>
                                      <p:to>
                                        <p:strVal val="visible"/>
                                      </p:to>
                                    </p:set>
                                    <p:animEffect transition="in" filter="circle(in)">
                                      <p:cBhvr>
                                        <p:cTn id="32" dur="2000"/>
                                        <p:tgtEl>
                                          <p:spTgt spid="131"/>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134"/>
                                        </p:tgtEl>
                                        <p:attrNameLst>
                                          <p:attrName>style.visibility</p:attrName>
                                        </p:attrNameLst>
                                      </p:cBhvr>
                                      <p:to>
                                        <p:strVal val="visible"/>
                                      </p:to>
                                    </p:set>
                                    <p:animEffect transition="in" filter="circle(in)">
                                      <p:cBhvr>
                                        <p:cTn id="37" dur="2000"/>
                                        <p:tgtEl>
                                          <p:spTgt spid="134"/>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grpId="0" nodeType="click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circle(in)">
                                      <p:cBhvr>
                                        <p:cTn id="42" dur="2000"/>
                                        <p:tgtEl>
                                          <p:spTgt spid="2"/>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grpId="0" nodeType="click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circle(in)">
                                      <p:cBhvr>
                                        <p:cTn id="47" dur="2000"/>
                                        <p:tgtEl>
                                          <p:spTgt spid="3"/>
                                        </p:tgtEl>
                                      </p:cBhvr>
                                    </p:animEffect>
                                  </p:childTnLst>
                                </p:cTn>
                              </p:par>
                            </p:childTnLst>
                          </p:cTn>
                        </p:par>
                      </p:childTnLst>
                    </p:cTn>
                  </p:par>
                  <p:par>
                    <p:cTn id="48" fill="hold">
                      <p:stCondLst>
                        <p:cond delay="indefinite"/>
                      </p:stCondLst>
                      <p:childTnLst>
                        <p:par>
                          <p:cTn id="49" fill="hold">
                            <p:stCondLst>
                              <p:cond delay="0"/>
                            </p:stCondLst>
                            <p:childTnLst>
                              <p:par>
                                <p:cTn id="50" presetID="13" presetClass="entr" presetSubtype="16" fill="hold" grpId="0" nodeType="clickEffect">
                                  <p:stCondLst>
                                    <p:cond delay="0"/>
                                  </p:stCondLst>
                                  <p:childTnLst>
                                    <p:set>
                                      <p:cBhvr>
                                        <p:cTn id="51" dur="1" fill="hold">
                                          <p:stCondLst>
                                            <p:cond delay="0"/>
                                          </p:stCondLst>
                                        </p:cTn>
                                        <p:tgtEl>
                                          <p:spTgt spid="154"/>
                                        </p:tgtEl>
                                        <p:attrNameLst>
                                          <p:attrName>style.visibility</p:attrName>
                                        </p:attrNameLst>
                                      </p:cBhvr>
                                      <p:to>
                                        <p:strVal val="visible"/>
                                      </p:to>
                                    </p:set>
                                    <p:animEffect transition="in" filter="plus(in)">
                                      <p:cBhvr>
                                        <p:cTn id="52" dur="2000"/>
                                        <p:tgtEl>
                                          <p:spTgt spid="154"/>
                                        </p:tgtEl>
                                      </p:cBhvr>
                                    </p:animEffect>
                                  </p:childTnLst>
                                </p:cTn>
                              </p:par>
                            </p:childTnLst>
                          </p:cTn>
                        </p:par>
                      </p:childTnLst>
                    </p:cTn>
                  </p:par>
                  <p:par>
                    <p:cTn id="53" fill="hold">
                      <p:stCondLst>
                        <p:cond delay="indefinite"/>
                      </p:stCondLst>
                      <p:childTnLst>
                        <p:par>
                          <p:cTn id="54" fill="hold">
                            <p:stCondLst>
                              <p:cond delay="0"/>
                            </p:stCondLst>
                            <p:childTnLst>
                              <p:par>
                                <p:cTn id="55" presetID="13" presetClass="entr" presetSubtype="16" fill="hold" grpId="0"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plus(in)">
                                      <p:cBhvr>
                                        <p:cTn id="57" dur="2000"/>
                                        <p:tgtEl>
                                          <p:spTgt spid="4"/>
                                        </p:tgtEl>
                                      </p:cBhvr>
                                    </p:animEffect>
                                  </p:childTnLst>
                                </p:cTn>
                              </p:par>
                            </p:childTnLst>
                          </p:cTn>
                        </p:par>
                      </p:childTnLst>
                    </p:cTn>
                  </p:par>
                  <p:par>
                    <p:cTn id="58" fill="hold">
                      <p:stCondLst>
                        <p:cond delay="indefinite"/>
                      </p:stCondLst>
                      <p:childTnLst>
                        <p:par>
                          <p:cTn id="59" fill="hold">
                            <p:stCondLst>
                              <p:cond delay="0"/>
                            </p:stCondLst>
                            <p:childTnLst>
                              <p:par>
                                <p:cTn id="60" presetID="45" presetClass="entr" presetSubtype="0" fill="hold" grpId="0" nodeType="clickEffect">
                                  <p:stCondLst>
                                    <p:cond delay="0"/>
                                  </p:stCondLst>
                                  <p:childTnLst>
                                    <p:set>
                                      <p:cBhvr>
                                        <p:cTn id="61" dur="1" fill="hold">
                                          <p:stCondLst>
                                            <p:cond delay="0"/>
                                          </p:stCondLst>
                                        </p:cTn>
                                        <p:tgtEl>
                                          <p:spTgt spid="155"/>
                                        </p:tgtEl>
                                        <p:attrNameLst>
                                          <p:attrName>style.visibility</p:attrName>
                                        </p:attrNameLst>
                                      </p:cBhvr>
                                      <p:to>
                                        <p:strVal val="visible"/>
                                      </p:to>
                                    </p:set>
                                    <p:animEffect transition="in" filter="fade">
                                      <p:cBhvr>
                                        <p:cTn id="62" dur="2000"/>
                                        <p:tgtEl>
                                          <p:spTgt spid="155"/>
                                        </p:tgtEl>
                                      </p:cBhvr>
                                    </p:animEffect>
                                    <p:anim calcmode="lin" valueType="num">
                                      <p:cBhvr>
                                        <p:cTn id="63" dur="2000" fill="hold"/>
                                        <p:tgtEl>
                                          <p:spTgt spid="155"/>
                                        </p:tgtEl>
                                        <p:attrNameLst>
                                          <p:attrName>ppt_w</p:attrName>
                                        </p:attrNameLst>
                                      </p:cBhvr>
                                      <p:tavLst>
                                        <p:tav tm="0" fmla="#ppt_w*sin(2.5*pi*$)">
                                          <p:val>
                                            <p:fltVal val="0"/>
                                          </p:val>
                                        </p:tav>
                                        <p:tav tm="100000">
                                          <p:val>
                                            <p:fltVal val="1"/>
                                          </p:val>
                                        </p:tav>
                                      </p:tavLst>
                                    </p:anim>
                                    <p:anim calcmode="lin" valueType="num">
                                      <p:cBhvr>
                                        <p:cTn id="64" dur="2000" fill="hold"/>
                                        <p:tgtEl>
                                          <p:spTgt spid="155"/>
                                        </p:tgtEl>
                                        <p:attrNameLst>
                                          <p:attrName>ppt_h</p:attrName>
                                        </p:attrNameLst>
                                      </p:cBhvr>
                                      <p:tavLst>
                                        <p:tav tm="0">
                                          <p:val>
                                            <p:strVal val="#ppt_h"/>
                                          </p:val>
                                        </p:tav>
                                        <p:tav tm="100000">
                                          <p:val>
                                            <p:strVal val="#ppt_h"/>
                                          </p:val>
                                        </p:tav>
                                      </p:tavLst>
                                    </p:anim>
                                  </p:childTnLst>
                                </p:cTn>
                              </p:par>
                            </p:childTnLst>
                          </p:cTn>
                        </p:par>
                      </p:childTnLst>
                    </p:cTn>
                  </p:par>
                  <p:par>
                    <p:cTn id="65" fill="hold">
                      <p:stCondLst>
                        <p:cond delay="indefinite"/>
                      </p:stCondLst>
                      <p:childTnLst>
                        <p:par>
                          <p:cTn id="66" fill="hold">
                            <p:stCondLst>
                              <p:cond delay="0"/>
                            </p:stCondLst>
                            <p:childTnLst>
                              <p:par>
                                <p:cTn id="67" presetID="45" presetClass="entr" presetSubtype="0" fill="hold" grpId="0" nodeType="clickEffect">
                                  <p:stCondLst>
                                    <p:cond delay="0"/>
                                  </p:stCondLst>
                                  <p:childTnLst>
                                    <p:set>
                                      <p:cBhvr>
                                        <p:cTn id="68" dur="1" fill="hold">
                                          <p:stCondLst>
                                            <p:cond delay="0"/>
                                          </p:stCondLst>
                                        </p:cTn>
                                        <p:tgtEl>
                                          <p:spTgt spid="7"/>
                                        </p:tgtEl>
                                        <p:attrNameLst>
                                          <p:attrName>style.visibility</p:attrName>
                                        </p:attrNameLst>
                                      </p:cBhvr>
                                      <p:to>
                                        <p:strVal val="visible"/>
                                      </p:to>
                                    </p:set>
                                    <p:animEffect transition="in" filter="fade">
                                      <p:cBhvr>
                                        <p:cTn id="69" dur="2000"/>
                                        <p:tgtEl>
                                          <p:spTgt spid="7"/>
                                        </p:tgtEl>
                                      </p:cBhvr>
                                    </p:animEffect>
                                    <p:anim calcmode="lin" valueType="num">
                                      <p:cBhvr>
                                        <p:cTn id="70" dur="2000" fill="hold"/>
                                        <p:tgtEl>
                                          <p:spTgt spid="7"/>
                                        </p:tgtEl>
                                        <p:attrNameLst>
                                          <p:attrName>ppt_w</p:attrName>
                                        </p:attrNameLst>
                                      </p:cBhvr>
                                      <p:tavLst>
                                        <p:tav tm="0" fmla="#ppt_w*sin(2.5*pi*$)">
                                          <p:val>
                                            <p:fltVal val="0"/>
                                          </p:val>
                                        </p:tav>
                                        <p:tav tm="100000">
                                          <p:val>
                                            <p:fltVal val="1"/>
                                          </p:val>
                                        </p:tav>
                                      </p:tavLst>
                                    </p:anim>
                                    <p:anim calcmode="lin" valueType="num">
                                      <p:cBhvr>
                                        <p:cTn id="71" dur="2000" fill="hold"/>
                                        <p:tgtEl>
                                          <p:spTgt spid="7"/>
                                        </p:tgtEl>
                                        <p:attrNameLst>
                                          <p:attrName>ppt_h</p:attrName>
                                        </p:attrNameLst>
                                      </p:cBhvr>
                                      <p:tavLst>
                                        <p:tav tm="0">
                                          <p:val>
                                            <p:strVal val="#ppt_h"/>
                                          </p:val>
                                        </p:tav>
                                        <p:tav tm="100000">
                                          <p:val>
                                            <p:strVal val="#ppt_h"/>
                                          </p:val>
                                        </p:tav>
                                      </p:tavLst>
                                    </p:anim>
                                  </p:childTnLst>
                                </p:cTn>
                              </p:par>
                            </p:childTnLst>
                          </p:cTn>
                        </p:par>
                      </p:childTnLst>
                    </p:cTn>
                  </p:par>
                  <p:par>
                    <p:cTn id="72" fill="hold">
                      <p:stCondLst>
                        <p:cond delay="indefinite"/>
                      </p:stCondLst>
                      <p:childTnLst>
                        <p:par>
                          <p:cTn id="73" fill="hold">
                            <p:stCondLst>
                              <p:cond delay="0"/>
                            </p:stCondLst>
                            <p:childTnLst>
                              <p:par>
                                <p:cTn id="74" presetID="51" presetClass="entr" presetSubtype="0" fill="hold" grpId="0" nodeType="clickEffect">
                                  <p:stCondLst>
                                    <p:cond delay="0"/>
                                  </p:stCondLst>
                                  <p:childTnLst>
                                    <p:set>
                                      <p:cBhvr>
                                        <p:cTn id="75" dur="1" fill="hold">
                                          <p:stCondLst>
                                            <p:cond delay="0"/>
                                          </p:stCondLst>
                                        </p:cTn>
                                        <p:tgtEl>
                                          <p:spTgt spid="156"/>
                                        </p:tgtEl>
                                        <p:attrNameLst>
                                          <p:attrName>style.visibility</p:attrName>
                                        </p:attrNameLst>
                                      </p:cBhvr>
                                      <p:to>
                                        <p:strVal val="visible"/>
                                      </p:to>
                                    </p:set>
                                    <p:animEffect transition="in" filter="fade">
                                      <p:cBhvr>
                                        <p:cTn id="76" dur="770" decel="100000"/>
                                        <p:tgtEl>
                                          <p:spTgt spid="156"/>
                                        </p:tgtEl>
                                      </p:cBhvr>
                                    </p:animEffect>
                                    <p:animScale>
                                      <p:cBhvr>
                                        <p:cTn id="77" dur="770" decel="100000"/>
                                        <p:tgtEl>
                                          <p:spTgt spid="156"/>
                                        </p:tgtEl>
                                      </p:cBhvr>
                                      <p:from x="10000" y="10000"/>
                                      <p:to x="200000" y="450000"/>
                                    </p:animScale>
                                    <p:animScale>
                                      <p:cBhvr>
                                        <p:cTn id="78" dur="1230" accel="100000" fill="hold">
                                          <p:stCondLst>
                                            <p:cond delay="770"/>
                                          </p:stCondLst>
                                        </p:cTn>
                                        <p:tgtEl>
                                          <p:spTgt spid="156"/>
                                        </p:tgtEl>
                                      </p:cBhvr>
                                      <p:from x="200000" y="450000"/>
                                      <p:to x="100000" y="100000"/>
                                    </p:animScale>
                                    <p:set>
                                      <p:cBhvr>
                                        <p:cTn id="79" dur="770" fill="hold"/>
                                        <p:tgtEl>
                                          <p:spTgt spid="156"/>
                                        </p:tgtEl>
                                        <p:attrNameLst>
                                          <p:attrName>ppt_x</p:attrName>
                                        </p:attrNameLst>
                                      </p:cBhvr>
                                      <p:to>
                                        <p:strVal val="(0.5)"/>
                                      </p:to>
                                    </p:set>
                                    <p:anim from="(0.5)" to="(#ppt_x)" calcmode="lin" valueType="num">
                                      <p:cBhvr>
                                        <p:cTn id="80" dur="1230" accel="100000" fill="hold">
                                          <p:stCondLst>
                                            <p:cond delay="770"/>
                                          </p:stCondLst>
                                        </p:cTn>
                                        <p:tgtEl>
                                          <p:spTgt spid="156"/>
                                        </p:tgtEl>
                                        <p:attrNameLst>
                                          <p:attrName>ppt_x</p:attrName>
                                        </p:attrNameLst>
                                      </p:cBhvr>
                                    </p:anim>
                                    <p:set>
                                      <p:cBhvr>
                                        <p:cTn id="81" dur="770" fill="hold"/>
                                        <p:tgtEl>
                                          <p:spTgt spid="156"/>
                                        </p:tgtEl>
                                        <p:attrNameLst>
                                          <p:attrName>ppt_y</p:attrName>
                                        </p:attrNameLst>
                                      </p:cBhvr>
                                      <p:to>
                                        <p:strVal val="(#ppt_y+0.4)"/>
                                      </p:to>
                                    </p:set>
                                    <p:anim from="(#ppt_y+0.4)" to="(#ppt_y)" calcmode="lin" valueType="num">
                                      <p:cBhvr>
                                        <p:cTn id="82" dur="1230" accel="100000" fill="hold">
                                          <p:stCondLst>
                                            <p:cond delay="770"/>
                                          </p:stCondLst>
                                        </p:cTn>
                                        <p:tgtEl>
                                          <p:spTgt spid="156"/>
                                        </p:tgtEl>
                                        <p:attrNameLst>
                                          <p:attrName>ppt_y</p:attrName>
                                        </p:attrNameLst>
                                      </p:cBhvr>
                                    </p:anim>
                                  </p:childTnLst>
                                </p:cTn>
                              </p:par>
                            </p:childTnLst>
                          </p:cTn>
                        </p:par>
                      </p:childTnLst>
                    </p:cTn>
                  </p:par>
                  <p:par>
                    <p:cTn id="83" fill="hold">
                      <p:stCondLst>
                        <p:cond delay="indefinite"/>
                      </p:stCondLst>
                      <p:childTnLst>
                        <p:par>
                          <p:cTn id="84" fill="hold">
                            <p:stCondLst>
                              <p:cond delay="0"/>
                            </p:stCondLst>
                            <p:childTnLst>
                              <p:par>
                                <p:cTn id="85" presetID="51" presetClass="entr" presetSubtype="0" fill="hold" nodeType="clickEffect">
                                  <p:stCondLst>
                                    <p:cond delay="0"/>
                                  </p:stCondLst>
                                  <p:childTnLst>
                                    <p:set>
                                      <p:cBhvr>
                                        <p:cTn id="86" dur="1" fill="hold">
                                          <p:stCondLst>
                                            <p:cond delay="0"/>
                                          </p:stCondLst>
                                        </p:cTn>
                                        <p:tgtEl>
                                          <p:spTgt spid="6">
                                            <p:txEl>
                                              <p:pRg st="0" end="0"/>
                                            </p:txEl>
                                          </p:spTgt>
                                        </p:tgtEl>
                                        <p:attrNameLst>
                                          <p:attrName>style.visibility</p:attrName>
                                        </p:attrNameLst>
                                      </p:cBhvr>
                                      <p:to>
                                        <p:strVal val="visible"/>
                                      </p:to>
                                    </p:set>
                                    <p:animEffect transition="in" filter="fade">
                                      <p:cBhvr>
                                        <p:cTn id="87" dur="770" decel="100000"/>
                                        <p:tgtEl>
                                          <p:spTgt spid="6">
                                            <p:txEl>
                                              <p:pRg st="0" end="0"/>
                                            </p:txEl>
                                          </p:spTgt>
                                        </p:tgtEl>
                                      </p:cBhvr>
                                    </p:animEffect>
                                    <p:animScale>
                                      <p:cBhvr>
                                        <p:cTn id="88" dur="770" decel="100000"/>
                                        <p:tgtEl>
                                          <p:spTgt spid="6">
                                            <p:txEl>
                                              <p:pRg st="0" end="0"/>
                                            </p:txEl>
                                          </p:spTgt>
                                        </p:tgtEl>
                                      </p:cBhvr>
                                      <p:from x="10000" y="10000"/>
                                      <p:to x="200000" y="450000"/>
                                    </p:animScale>
                                    <p:animScale>
                                      <p:cBhvr>
                                        <p:cTn id="89" dur="1230" accel="100000" fill="hold">
                                          <p:stCondLst>
                                            <p:cond delay="770"/>
                                          </p:stCondLst>
                                        </p:cTn>
                                        <p:tgtEl>
                                          <p:spTgt spid="6">
                                            <p:txEl>
                                              <p:pRg st="0" end="0"/>
                                            </p:txEl>
                                          </p:spTgt>
                                        </p:tgtEl>
                                      </p:cBhvr>
                                      <p:from x="200000" y="450000"/>
                                      <p:to x="100000" y="100000"/>
                                    </p:animScale>
                                    <p:set>
                                      <p:cBhvr>
                                        <p:cTn id="90" dur="770" fill="hold"/>
                                        <p:tgtEl>
                                          <p:spTgt spid="6">
                                            <p:txEl>
                                              <p:pRg st="0" end="0"/>
                                            </p:txEl>
                                          </p:spTgt>
                                        </p:tgtEl>
                                        <p:attrNameLst>
                                          <p:attrName>ppt_x</p:attrName>
                                        </p:attrNameLst>
                                      </p:cBhvr>
                                      <p:to>
                                        <p:strVal val="(0.5)"/>
                                      </p:to>
                                    </p:set>
                                    <p:anim from="(0.5)" to="(#ppt_x)" calcmode="lin" valueType="num">
                                      <p:cBhvr>
                                        <p:cTn id="91" dur="1230" accel="100000" fill="hold">
                                          <p:stCondLst>
                                            <p:cond delay="770"/>
                                          </p:stCondLst>
                                        </p:cTn>
                                        <p:tgtEl>
                                          <p:spTgt spid="6">
                                            <p:txEl>
                                              <p:pRg st="0" end="0"/>
                                            </p:txEl>
                                          </p:spTgt>
                                        </p:tgtEl>
                                        <p:attrNameLst>
                                          <p:attrName>ppt_x</p:attrName>
                                        </p:attrNameLst>
                                      </p:cBhvr>
                                    </p:anim>
                                    <p:set>
                                      <p:cBhvr>
                                        <p:cTn id="92" dur="770" fill="hold"/>
                                        <p:tgtEl>
                                          <p:spTgt spid="6">
                                            <p:txEl>
                                              <p:pRg st="0" end="0"/>
                                            </p:txEl>
                                          </p:spTgt>
                                        </p:tgtEl>
                                        <p:attrNameLst>
                                          <p:attrName>ppt_y</p:attrName>
                                        </p:attrNameLst>
                                      </p:cBhvr>
                                      <p:to>
                                        <p:strVal val="(#ppt_y+0.4)"/>
                                      </p:to>
                                    </p:set>
                                    <p:anim from="(#ppt_y+0.4)" to="(#ppt_y)" calcmode="lin" valueType="num">
                                      <p:cBhvr>
                                        <p:cTn id="93" dur="1230" accel="100000" fill="hold">
                                          <p:stCondLst>
                                            <p:cond delay="770"/>
                                          </p:stCondLst>
                                        </p:cTn>
                                        <p:tgtEl>
                                          <p:spTgt spid="6">
                                            <p:txEl>
                                              <p:pRg st="0" end="0"/>
                                            </p:txEl>
                                          </p:spTgt>
                                        </p:tgtEl>
                                        <p:attrNameLst>
                                          <p:attrName>ppt_y</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bldLvl="0" animBg="1"/>
      <p:bldP spid="129" grpId="0" animBg="1"/>
      <p:bldP spid="130" grpId="0" bldLvl="0" animBg="1"/>
      <p:bldP spid="145" grpId="0" bldLvl="0" animBg="1"/>
      <p:bldP spid="148" grpId="0" bldLvl="0" animBg="1"/>
      <p:bldP spid="151" grpId="0" bldLvl="0" animBg="1"/>
      <p:bldP spid="132" grpId="0"/>
      <p:bldP spid="132" grpId="1"/>
      <p:bldP spid="131" grpId="0"/>
      <p:bldP spid="131" grpId="1"/>
      <p:bldP spid="134" grpId="0"/>
      <p:bldP spid="134" grpId="1"/>
      <p:bldP spid="2" grpId="0"/>
      <p:bldP spid="2" grpId="1"/>
      <p:bldP spid="3" grpId="0"/>
      <p:bldP spid="3" grpId="1"/>
      <p:bldP spid="154" grpId="0"/>
      <p:bldP spid="154" grpId="1"/>
      <p:bldP spid="4" grpId="0"/>
      <p:bldP spid="4" grpId="1"/>
      <p:bldP spid="155" grpId="0"/>
      <p:bldP spid="155" grpId="1"/>
      <p:bldP spid="7" grpId="0"/>
      <p:bldP spid="7" grpId="1"/>
      <p:bldP spid="156" grpId="0"/>
      <p:bldP spid="156"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9" name="Freeform 1"/>
          <p:cNvSpPr/>
          <p:nvPr/>
        </p:nvSpPr>
        <p:spPr>
          <a:xfrm>
            <a:off x="127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0" name="Freeform 2"/>
          <p:cNvSpPr/>
          <p:nvPr/>
        </p:nvSpPr>
        <p:spPr>
          <a:xfrm>
            <a:off x="5021934" y="181089"/>
            <a:ext cx="1542604" cy="1542604"/>
          </a:xfrm>
          <a:custGeom>
            <a:avLst/>
            <a:gdLst/>
            <a:ahLst/>
            <a:cxnLst/>
            <a:rect l="l" t="t" r="r" b="b"/>
            <a:pathLst>
              <a:path w="1542604" h="1542604">
                <a:moveTo>
                  <a:pt x="1542604" y="771301"/>
                </a:moveTo>
                <a:cubicBezTo>
                  <a:pt x="1542604" y="1197284"/>
                  <a:pt x="1197284" y="1542603"/>
                  <a:pt x="771302" y="1542603"/>
                </a:cubicBezTo>
                <a:cubicBezTo>
                  <a:pt x="345320" y="1542603"/>
                  <a:pt x="0" y="1197284"/>
                  <a:pt x="0" y="771301"/>
                </a:cubicBezTo>
                <a:cubicBezTo>
                  <a:pt x="0" y="345319"/>
                  <a:pt x="345320" y="0"/>
                  <a:pt x="771302" y="0"/>
                </a:cubicBezTo>
                <a:cubicBezTo>
                  <a:pt x="1197284" y="0"/>
                  <a:pt x="1542604" y="345319"/>
                  <a:pt x="1542604" y="771301"/>
                </a:cubicBezTo>
                <a:close/>
              </a:path>
            </a:pathLst>
          </a:custGeom>
          <a:solidFill>
            <a:srgbClr val="E84C22"/>
          </a:solidFill>
        </p:spPr>
      </p:sp>
      <p:sp>
        <p:nvSpPr>
          <p:cNvPr id="181" name="TextBox 3"/>
          <p:cNvSpPr txBox="1"/>
          <p:nvPr/>
        </p:nvSpPr>
        <p:spPr>
          <a:xfrm>
            <a:off x="5025689" y="567748"/>
            <a:ext cx="1539422" cy="768985"/>
          </a:xfrm>
          <a:prstGeom prst="rect">
            <a:avLst/>
          </a:prstGeom>
        </p:spPr>
        <p:txBody>
          <a:bodyPr lIns="0" tIns="0" rIns="0" bIns="0" rtlCol="0" anchor="ctr">
            <a:spAutoFit/>
          </a:bodyPr>
          <a:lstStyle/>
          <a:p>
            <a:pPr algn="ctr" latinLnBrk="1"/>
            <a:r>
              <a:rPr lang="en-US" sz="5000">
                <a:solidFill>
                  <a:srgbClr val="FFFFFF"/>
                </a:solidFill>
                <a:latin typeface="微软雅黑" panose="020B0503020204020204" charset="-122"/>
                <a:ea typeface="微软雅黑" panose="020B0503020204020204" charset="-122"/>
              </a:rPr>
              <a:t>01</a:t>
            </a:r>
            <a:endParaRPr lang="en-US" sz="1100"/>
          </a:p>
        </p:txBody>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sp>
        <p:nvSpPr>
          <p:cNvPr id="3" name="文本框 2"/>
          <p:cNvSpPr txBox="1"/>
          <p:nvPr/>
        </p:nvSpPr>
        <p:spPr>
          <a:xfrm>
            <a:off x="1495425" y="279400"/>
            <a:ext cx="3169920" cy="829945"/>
          </a:xfrm>
          <a:prstGeom prst="rect">
            <a:avLst/>
          </a:prstGeom>
          <a:noFill/>
        </p:spPr>
        <p:txBody>
          <a:bodyPr wrap="square" rtlCol="0">
            <a:spAutoFit/>
          </a:bodyPr>
          <a:p>
            <a:r>
              <a:rPr lang="zh-CN" altLang="en-US" sz="4800">
                <a:solidFill>
                  <a:srgbClr val="FF0000"/>
                </a:solidFill>
                <a:latin typeface="微软雅黑" panose="020B0503020204020204" charset="-122"/>
                <a:ea typeface="微软雅黑" panose="020B0503020204020204" charset="-122"/>
              </a:rPr>
              <a:t>导航栏</a:t>
            </a:r>
            <a:endParaRPr lang="zh-CN" altLang="en-US" sz="4800">
              <a:solidFill>
                <a:srgbClr val="FF0000"/>
              </a:solidFill>
              <a:latin typeface="微软雅黑" panose="020B0503020204020204" charset="-122"/>
              <a:ea typeface="微软雅黑" panose="020B0503020204020204" charset="-122"/>
            </a:endParaRPr>
          </a:p>
        </p:txBody>
      </p:sp>
      <p:pic>
        <p:nvPicPr>
          <p:cNvPr id="4" name="图片 3"/>
          <p:cNvPicPr>
            <a:picLocks noChangeAspect="1"/>
          </p:cNvPicPr>
          <p:nvPr/>
        </p:nvPicPr>
        <p:blipFill>
          <a:blip r:embed="rId1"/>
          <a:stretch>
            <a:fillRect/>
          </a:stretch>
        </p:blipFill>
        <p:spPr>
          <a:xfrm>
            <a:off x="528955" y="1723390"/>
            <a:ext cx="9802495" cy="617220"/>
          </a:xfrm>
          <a:prstGeom prst="rect">
            <a:avLst/>
          </a:prstGeom>
        </p:spPr>
      </p:pic>
      <p:sp>
        <p:nvSpPr>
          <p:cNvPr id="6" name="文本框 5"/>
          <p:cNvSpPr txBox="1"/>
          <p:nvPr/>
        </p:nvSpPr>
        <p:spPr>
          <a:xfrm>
            <a:off x="470535" y="2759710"/>
            <a:ext cx="2426970" cy="368300"/>
          </a:xfrm>
          <a:prstGeom prst="rect">
            <a:avLst/>
          </a:prstGeom>
          <a:noFill/>
        </p:spPr>
        <p:txBody>
          <a:bodyPr wrap="square" rtlCol="0">
            <a:spAutoFit/>
          </a:bodyPr>
          <a:p>
            <a:r>
              <a:rPr lang="zh-CN" altLang="en-US"/>
              <a:t>。</a:t>
            </a:r>
            <a:endParaRPr lang="zh-CN" altLang="en-US"/>
          </a:p>
        </p:txBody>
      </p:sp>
      <p:sp>
        <p:nvSpPr>
          <p:cNvPr id="9" name="对角圆角矩形 8"/>
          <p:cNvSpPr/>
          <p:nvPr/>
        </p:nvSpPr>
        <p:spPr>
          <a:xfrm>
            <a:off x="751205" y="2673350"/>
            <a:ext cx="4355465" cy="2281555"/>
          </a:xfrm>
          <a:prstGeom prst="round2DiagRect">
            <a:avLst/>
          </a:prstGeom>
        </p:spPr>
        <p:style>
          <a:lnRef idx="2">
            <a:schemeClr val="accent6"/>
          </a:lnRef>
          <a:fillRef idx="1">
            <a:schemeClr val="lt1"/>
          </a:fillRef>
          <a:effectRef idx="0">
            <a:schemeClr val="accent6"/>
          </a:effectRef>
          <a:fontRef idx="minor">
            <a:schemeClr val="dk1"/>
          </a:fontRef>
        </p:style>
        <p:txBody>
          <a:bodyPr rtlCol="0" anchor="ctr"/>
          <a:p>
            <a:pPr algn="ctr"/>
            <a:r>
              <a:rPr lang="zh-CN" altLang="en-US">
                <a:sym typeface="+mn-ea"/>
              </a:rPr>
              <a:t>导航栏中简单的描述了网站的基本组成。并且通过css</a:t>
            </a:r>
            <a:r>
              <a:rPr lang="en-US" altLang="zh-CN">
                <a:sym typeface="+mn-ea"/>
              </a:rPr>
              <a:t>3</a:t>
            </a:r>
            <a:r>
              <a:rPr lang="zh-CN" altLang="en-US">
                <a:sym typeface="+mn-ea"/>
              </a:rPr>
              <a:t>中</a:t>
            </a:r>
            <a:r>
              <a:rPr lang="zh-CN" altLang="en-US">
                <a:gradFill>
                  <a:gsLst>
                    <a:gs pos="0">
                      <a:srgbClr val="14CD68"/>
                    </a:gs>
                    <a:gs pos="100000">
                      <a:srgbClr val="035C7D"/>
                    </a:gs>
                  </a:gsLst>
                  <a:lin scaled="0"/>
                </a:gradFill>
                <a:sym typeface="+mn-ea"/>
              </a:rPr>
              <a:t>-webkit-transition-delay</a:t>
            </a:r>
            <a:r>
              <a:rPr lang="zh-CN" altLang="en-US">
                <a:solidFill>
                  <a:schemeClr val="tx1"/>
                </a:solidFill>
                <a:sym typeface="+mn-ea"/>
              </a:rPr>
              <a:t>属性延迟过渡时间。从而</a:t>
            </a:r>
            <a:r>
              <a:rPr lang="zh-CN" altLang="en-US">
                <a:sym typeface="+mn-ea"/>
              </a:rPr>
              <a:t>实现了</a:t>
            </a:r>
            <a:r>
              <a:rPr lang="zh-CN" altLang="en-US">
                <a:sym typeface="+mn-ea"/>
              </a:rPr>
              <a:t>产品的</a:t>
            </a:r>
            <a:r>
              <a:rPr lang="zh-CN" altLang="en-US">
                <a:sym typeface="+mn-ea"/>
              </a:rPr>
              <a:t>菜单的旋转。</a:t>
            </a:r>
            <a:endParaRPr lang="zh-CN" altLang="en-US"/>
          </a:p>
        </p:txBody>
      </p:sp>
      <p:sp>
        <p:nvSpPr>
          <p:cNvPr id="10" name="文本框 9"/>
          <p:cNvSpPr txBox="1"/>
          <p:nvPr/>
        </p:nvSpPr>
        <p:spPr>
          <a:xfrm>
            <a:off x="5624195" y="2577465"/>
            <a:ext cx="1423035" cy="368300"/>
          </a:xfrm>
          <a:prstGeom prst="rect">
            <a:avLst/>
          </a:prstGeom>
          <a:noFill/>
        </p:spPr>
        <p:txBody>
          <a:bodyPr wrap="square" rtlCol="0">
            <a:spAutoFit/>
          </a:bodyPr>
          <a:p>
            <a:r>
              <a:rPr lang="zh-CN" altLang="en-US"/>
              <a:t>关键代码：</a:t>
            </a:r>
            <a:endParaRPr lang="zh-CN" altLang="en-US"/>
          </a:p>
        </p:txBody>
      </p:sp>
      <p:pic>
        <p:nvPicPr>
          <p:cNvPr id="13" name="图片 12"/>
          <p:cNvPicPr>
            <a:picLocks noChangeAspect="1"/>
          </p:cNvPicPr>
          <p:nvPr/>
        </p:nvPicPr>
        <p:blipFill>
          <a:blip r:embed="rId2"/>
          <a:stretch>
            <a:fillRect/>
          </a:stretch>
        </p:blipFill>
        <p:spPr>
          <a:xfrm>
            <a:off x="6927215" y="2513330"/>
            <a:ext cx="3557905" cy="3845560"/>
          </a:xfrm>
          <a:prstGeom prst="rect">
            <a:avLst/>
          </a:prstGeom>
        </p:spPr>
      </p:pic>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0"/>
                                        </p:tgtEl>
                                        <p:attrNameLst>
                                          <p:attrName>style.visibility</p:attrName>
                                        </p:attrNameLst>
                                      </p:cBhvr>
                                      <p:to>
                                        <p:strVal val="visible"/>
                                      </p:to>
                                    </p:set>
                                    <p:animEffect transition="in" filter="fade">
                                      <p:cBhvr>
                                        <p:cTn id="10" dur="1000"/>
                                        <p:tgtEl>
                                          <p:spTgt spid="18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1"/>
                                        </p:tgtEl>
                                        <p:attrNameLst>
                                          <p:attrName>style.visibility</p:attrName>
                                        </p:attrNameLst>
                                      </p:cBhvr>
                                      <p:to>
                                        <p:strVal val="visible"/>
                                      </p:to>
                                    </p:set>
                                    <p:animEffect transition="in" filter="fade">
                                      <p:cBhvr>
                                        <p:cTn id="13" dur="1000"/>
                                        <p:tgtEl>
                                          <p:spTgt spid="18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4"/>
                                        </p:tgtEl>
                                        <p:attrNameLst>
                                          <p:attrName>style.visibility</p:attrName>
                                        </p:attrNameLst>
                                      </p:cBhvr>
                                      <p:to>
                                        <p:strVal val="visible"/>
                                      </p:to>
                                    </p:set>
                                    <p:animEffect transition="in" filter="fade">
                                      <p:cBhvr>
                                        <p:cTn id="16" dur="1000"/>
                                        <p:tgtEl>
                                          <p:spTgt spid="184"/>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1" presetClass="entr" presetSubtype="1"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heel(1)">
                                      <p:cBhvr>
                                        <p:cTn id="28" dur="20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49" presetClass="entr" presetSubtype="0" decel="10000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 calcmode="lin" valueType="num">
                                      <p:cBhvr>
                                        <p:cTn id="35" dur="500" fill="hold"/>
                                        <p:tgtEl>
                                          <p:spTgt spid="10"/>
                                        </p:tgtEl>
                                        <p:attrNameLst>
                                          <p:attrName>style.rotation</p:attrName>
                                        </p:attrNameLst>
                                      </p:cBhvr>
                                      <p:tavLst>
                                        <p:tav tm="0">
                                          <p:val>
                                            <p:fltVal val="360"/>
                                          </p:val>
                                        </p:tav>
                                        <p:tav tm="100000">
                                          <p:val>
                                            <p:fltVal val="0"/>
                                          </p:val>
                                        </p:tav>
                                      </p:tavLst>
                                    </p:anim>
                                    <p:animEffect transition="in" filter="fade">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additive="base">
                                        <p:cTn id="41" dur="500" fill="hold"/>
                                        <p:tgtEl>
                                          <p:spTgt spid="13"/>
                                        </p:tgtEl>
                                        <p:attrNameLst>
                                          <p:attrName>ppt_x</p:attrName>
                                        </p:attrNameLst>
                                      </p:cBhvr>
                                      <p:tavLst>
                                        <p:tav tm="0">
                                          <p:val>
                                            <p:strVal val="#ppt_x"/>
                                          </p:val>
                                        </p:tav>
                                        <p:tav tm="100000">
                                          <p:val>
                                            <p:strVal val="#ppt_x"/>
                                          </p:val>
                                        </p:tav>
                                      </p:tavLst>
                                    </p:anim>
                                    <p:anim calcmode="lin" valueType="num">
                                      <p:cBhvr additive="base">
                                        <p:cTn id="4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0" grpId="0" bldLvl="0" animBg="1"/>
      <p:bldP spid="181" grpId="0" animBg="1"/>
      <p:bldP spid="184" grpId="0" bldLvl="0" animBg="1"/>
      <p:bldP spid="9" grpId="0" bldLvl="0" animBg="1"/>
      <p:bldP spid="9" grpId="1" animBg="1"/>
      <p:bldP spid="10" grpId="0"/>
      <p:bldP spid="10"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 name="Freeform 1"/>
          <p:cNvSpPr/>
          <p:nvPr/>
        </p:nvSpPr>
        <p:spPr>
          <a:xfrm>
            <a:off x="13970" y="-635"/>
            <a:ext cx="11555730" cy="1231900"/>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22" name="Freeform 2"/>
          <p:cNvSpPr/>
          <p:nvPr/>
        </p:nvSpPr>
        <p:spPr>
          <a:xfrm>
            <a:off x="5006694" y="92189"/>
            <a:ext cx="1542604" cy="1542604"/>
          </a:xfrm>
          <a:custGeom>
            <a:avLst/>
            <a:gdLst/>
            <a:ahLst/>
            <a:cxnLst/>
            <a:rect l="l" t="t" r="r" b="b"/>
            <a:pathLst>
              <a:path w="1542604" h="1542604">
                <a:moveTo>
                  <a:pt x="1542604" y="771301"/>
                </a:moveTo>
                <a:cubicBezTo>
                  <a:pt x="1542604" y="1197284"/>
                  <a:pt x="1197284" y="1542603"/>
                  <a:pt x="771302" y="1542603"/>
                </a:cubicBezTo>
                <a:cubicBezTo>
                  <a:pt x="345320" y="1542603"/>
                  <a:pt x="0" y="1197284"/>
                  <a:pt x="0" y="771301"/>
                </a:cubicBezTo>
                <a:cubicBezTo>
                  <a:pt x="0" y="345319"/>
                  <a:pt x="345320" y="0"/>
                  <a:pt x="771302" y="0"/>
                </a:cubicBezTo>
                <a:cubicBezTo>
                  <a:pt x="1197284" y="0"/>
                  <a:pt x="1542604" y="345319"/>
                  <a:pt x="1542604" y="771301"/>
                </a:cubicBezTo>
                <a:close/>
              </a:path>
            </a:pathLst>
          </a:custGeom>
          <a:solidFill>
            <a:srgbClr val="E84C22"/>
          </a:solidFill>
        </p:spPr>
      </p:sp>
      <p:sp>
        <p:nvSpPr>
          <p:cNvPr id="23" name="TextBox 3"/>
          <p:cNvSpPr txBox="1"/>
          <p:nvPr/>
        </p:nvSpPr>
        <p:spPr>
          <a:xfrm>
            <a:off x="5022514" y="478213"/>
            <a:ext cx="1539422" cy="768985"/>
          </a:xfrm>
          <a:prstGeom prst="rect">
            <a:avLst/>
          </a:prstGeom>
        </p:spPr>
        <p:txBody>
          <a:bodyPr lIns="0" tIns="0" rIns="0" bIns="0" rtlCol="0" anchor="ctr">
            <a:spAutoFit/>
          </a:bodyPr>
          <a:lstStyle/>
          <a:p>
            <a:pPr algn="ctr" latinLnBrk="1"/>
            <a:r>
              <a:rPr lang="en-US" sz="5000">
                <a:solidFill>
                  <a:srgbClr val="FFFFFF"/>
                </a:solidFill>
                <a:latin typeface="微软雅黑" panose="020B0503020204020204" charset="-122"/>
                <a:ea typeface="微软雅黑" panose="020B0503020204020204" charset="-122"/>
              </a:rPr>
              <a:t>02</a:t>
            </a:r>
            <a:endParaRPr lang="en-US" sz="1100"/>
          </a:p>
        </p:txBody>
      </p:sp>
      <p:sp>
        <p:nvSpPr>
          <p:cNvPr id="24" name="TextBox 4"/>
          <p:cNvSpPr txBox="1"/>
          <p:nvPr/>
        </p:nvSpPr>
        <p:spPr>
          <a:xfrm>
            <a:off x="1016000" y="245745"/>
            <a:ext cx="3350895" cy="738505"/>
          </a:xfrm>
          <a:prstGeom prst="rect">
            <a:avLst/>
          </a:prstGeom>
        </p:spPr>
        <p:txBody>
          <a:bodyPr wrap="square" lIns="0" tIns="0" rIns="0" bIns="0" rtlCol="0" anchor="ctr">
            <a:spAutoFit/>
          </a:bodyPr>
          <a:lstStyle/>
          <a:p>
            <a:pPr algn="ctr" latinLnBrk="1"/>
            <a:r>
              <a:rPr lang="zh-CN" sz="4800">
                <a:solidFill>
                  <a:srgbClr val="E84C22"/>
                </a:solidFill>
                <a:latin typeface="微软雅黑" panose="020B0503020204020204" charset="-122"/>
                <a:ea typeface="微软雅黑" panose="020B0503020204020204" charset="-122"/>
              </a:rPr>
              <a:t>首页</a:t>
            </a:r>
            <a:endParaRPr lang="zh-CN" sz="4800"/>
          </a:p>
        </p:txBody>
      </p:sp>
      <p:sp>
        <p:nvSpPr>
          <p:cNvPr id="26"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sp>
        <p:nvSpPr>
          <p:cNvPr id="3" name="文本框 2"/>
          <p:cNvSpPr txBox="1"/>
          <p:nvPr/>
        </p:nvSpPr>
        <p:spPr>
          <a:xfrm>
            <a:off x="1287780" y="3413760"/>
            <a:ext cx="4566920" cy="368300"/>
          </a:xfrm>
          <a:prstGeom prst="rect">
            <a:avLst/>
          </a:prstGeom>
          <a:noFill/>
        </p:spPr>
        <p:txBody>
          <a:bodyPr wrap="square" rtlCol="0">
            <a:spAutoFit/>
          </a:bodyPr>
          <a:p>
            <a:endParaRPr lang="zh-CN" altLang="en-US"/>
          </a:p>
        </p:txBody>
      </p:sp>
      <p:pic>
        <p:nvPicPr>
          <p:cNvPr id="9" name="图片 8"/>
          <p:cNvPicPr>
            <a:picLocks noChangeAspect="1"/>
          </p:cNvPicPr>
          <p:nvPr>
            <p:custDataLst>
              <p:tags r:id="rId1"/>
            </p:custDataLst>
          </p:nvPr>
        </p:nvPicPr>
        <p:blipFill>
          <a:blip r:embed="rId2"/>
          <a:stretch>
            <a:fillRect/>
          </a:stretch>
        </p:blipFill>
        <p:spPr>
          <a:xfrm>
            <a:off x="556260" y="1865630"/>
            <a:ext cx="6165850" cy="3250565"/>
          </a:xfrm>
          <a:prstGeom prst="rect">
            <a:avLst/>
          </a:prstGeom>
        </p:spPr>
      </p:pic>
      <p:sp>
        <p:nvSpPr>
          <p:cNvPr id="11" name="文本框 10"/>
          <p:cNvSpPr txBox="1"/>
          <p:nvPr/>
        </p:nvSpPr>
        <p:spPr>
          <a:xfrm>
            <a:off x="7488555" y="2091055"/>
            <a:ext cx="3074670" cy="1938020"/>
          </a:xfrm>
          <a:prstGeom prst="rect">
            <a:avLst/>
          </a:prstGeom>
          <a:noFill/>
        </p:spPr>
        <p:txBody>
          <a:bodyPr wrap="square" rtlCol="0">
            <a:spAutoFit/>
          </a:bodyPr>
          <a:p>
            <a:r>
              <a:rPr lang="zh-CN" altLang="en-US" sz="2400">
                <a:ln w="12700">
                  <a:solidFill>
                    <a:schemeClr val="accent5"/>
                  </a:solidFill>
                  <a:prstDash val="solid"/>
                </a:ln>
                <a:pattFill prst="ltDnDiag">
                  <a:fgClr>
                    <a:schemeClr val="accent5">
                      <a:lumMod val="60000"/>
                      <a:lumOff val="40000"/>
                    </a:schemeClr>
                  </a:fgClr>
                  <a:bgClr>
                    <a:schemeClr val="bg1"/>
                  </a:bgClr>
                </a:pattFill>
                <a:effectLst/>
              </a:rPr>
              <a:t>通过html中的video标签嵌入视频，简单介绍公司的氛围。并将搜索框置于中间位置。以达到简约的效果。</a:t>
            </a:r>
            <a:endParaRPr lang="zh-CN" altLang="en-US" sz="2400">
              <a:ln w="12700">
                <a:solidFill>
                  <a:schemeClr val="accent5"/>
                </a:solidFill>
                <a:prstDash val="solid"/>
              </a:ln>
              <a:pattFill prst="ltDnDiag">
                <a:fgClr>
                  <a:schemeClr val="accent5">
                    <a:lumMod val="60000"/>
                    <a:lumOff val="40000"/>
                  </a:schemeClr>
                </a:fgClr>
                <a:bgClr>
                  <a:schemeClr val="bg1"/>
                </a:bgClr>
              </a:pattFill>
              <a:effectLst/>
            </a:endParaRPr>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10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10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1000"/>
                                        <p:tgtEl>
                                          <p:spTgt spid="2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childTnLst>
                                </p:cTn>
                              </p:par>
                            </p:childTnLst>
                          </p:cTn>
                        </p:par>
                      </p:childTnLst>
                    </p:cTn>
                  </p:par>
                  <p:par>
                    <p:cTn id="20" fill="hold">
                      <p:stCondLst>
                        <p:cond delay="indefinite"/>
                      </p:stCondLst>
                      <p:childTnLst>
                        <p:par>
                          <p:cTn id="21" fill="hold">
                            <p:stCondLst>
                              <p:cond delay="0"/>
                            </p:stCondLst>
                            <p:childTnLst>
                              <p:par>
                                <p:cTn id="22" presetID="49" presetClass="entr" presetSubtype="0" decel="10000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p:cTn id="24" dur="500" fill="hold"/>
                                        <p:tgtEl>
                                          <p:spTgt spid="9"/>
                                        </p:tgtEl>
                                        <p:attrNameLst>
                                          <p:attrName>ppt_w</p:attrName>
                                        </p:attrNameLst>
                                      </p:cBhvr>
                                      <p:tavLst>
                                        <p:tav tm="0">
                                          <p:val>
                                            <p:fltVal val="0"/>
                                          </p:val>
                                        </p:tav>
                                        <p:tav tm="100000">
                                          <p:val>
                                            <p:strVal val="#ppt_w"/>
                                          </p:val>
                                        </p:tav>
                                      </p:tavLst>
                                    </p:anim>
                                    <p:anim calcmode="lin" valueType="num">
                                      <p:cBhvr>
                                        <p:cTn id="25" dur="500" fill="hold"/>
                                        <p:tgtEl>
                                          <p:spTgt spid="9"/>
                                        </p:tgtEl>
                                        <p:attrNameLst>
                                          <p:attrName>ppt_h</p:attrName>
                                        </p:attrNameLst>
                                      </p:cBhvr>
                                      <p:tavLst>
                                        <p:tav tm="0">
                                          <p:val>
                                            <p:fltVal val="0"/>
                                          </p:val>
                                        </p:tav>
                                        <p:tav tm="100000">
                                          <p:val>
                                            <p:strVal val="#ppt_h"/>
                                          </p:val>
                                        </p:tav>
                                      </p:tavLst>
                                    </p:anim>
                                    <p:anim calcmode="lin" valueType="num">
                                      <p:cBhvr>
                                        <p:cTn id="26" dur="500" fill="hold"/>
                                        <p:tgtEl>
                                          <p:spTgt spid="9"/>
                                        </p:tgtEl>
                                        <p:attrNameLst>
                                          <p:attrName>style.rotation</p:attrName>
                                        </p:attrNameLst>
                                      </p:cBhvr>
                                      <p:tavLst>
                                        <p:tav tm="0">
                                          <p:val>
                                            <p:fltVal val="360"/>
                                          </p:val>
                                        </p:tav>
                                        <p:tav tm="100000">
                                          <p:val>
                                            <p:fltVal val="0"/>
                                          </p:val>
                                        </p:tav>
                                      </p:tavLst>
                                    </p:anim>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1000"/>
                                        <p:tgtEl>
                                          <p:spTgt spid="11"/>
                                        </p:tgtEl>
                                      </p:cBhvr>
                                    </p:animEffect>
                                    <p:anim calcmode="lin" valueType="num">
                                      <p:cBhvr>
                                        <p:cTn id="33" dur="1000" fill="hold"/>
                                        <p:tgtEl>
                                          <p:spTgt spid="11"/>
                                        </p:tgtEl>
                                        <p:attrNameLst>
                                          <p:attrName>ppt_x</p:attrName>
                                        </p:attrNameLst>
                                      </p:cBhvr>
                                      <p:tavLst>
                                        <p:tav tm="0">
                                          <p:val>
                                            <p:strVal val="#ppt_x"/>
                                          </p:val>
                                        </p:tav>
                                        <p:tav tm="100000">
                                          <p:val>
                                            <p:strVal val="#ppt_x"/>
                                          </p:val>
                                        </p:tav>
                                      </p:tavLst>
                                    </p:anim>
                                    <p:anim calcmode="lin" valueType="num">
                                      <p:cBhvr>
                                        <p:cTn id="3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22" grpId="0" bldLvl="0" animBg="1"/>
      <p:bldP spid="23" grpId="0" animBg="1"/>
      <p:bldP spid="24" grpId="0" animBg="1"/>
      <p:bldP spid="26" grpId="0" animBg="1"/>
      <p:bldP spid="11" grpId="0"/>
      <p:bldP spid="11"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9" name="Freeform 1"/>
          <p:cNvSpPr/>
          <p:nvPr/>
        </p:nvSpPr>
        <p:spPr>
          <a:xfrm>
            <a:off x="127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pic>
        <p:nvPicPr>
          <p:cNvPr id="4" name="图片 3"/>
          <p:cNvPicPr>
            <a:picLocks noChangeAspect="1"/>
          </p:cNvPicPr>
          <p:nvPr/>
        </p:nvPicPr>
        <p:blipFill>
          <a:blip r:embed="rId1"/>
          <a:stretch>
            <a:fillRect/>
          </a:stretch>
        </p:blipFill>
        <p:spPr>
          <a:xfrm>
            <a:off x="378460" y="1416050"/>
            <a:ext cx="4831080" cy="4605020"/>
          </a:xfrm>
          <a:prstGeom prst="rect">
            <a:avLst/>
          </a:prstGeom>
        </p:spPr>
      </p:pic>
      <p:sp>
        <p:nvSpPr>
          <p:cNvPr id="5" name="文本框 4"/>
          <p:cNvSpPr txBox="1"/>
          <p:nvPr/>
        </p:nvSpPr>
        <p:spPr>
          <a:xfrm>
            <a:off x="951230" y="314325"/>
            <a:ext cx="5427345" cy="1322070"/>
          </a:xfrm>
          <a:prstGeom prst="rect">
            <a:avLst/>
          </a:prstGeom>
          <a:noFill/>
        </p:spPr>
        <p:txBody>
          <a:bodyPr wrap="square" rtlCol="0">
            <a:spAutoFit/>
          </a:bodyPr>
          <a:p>
            <a:r>
              <a:rPr lang="zh-CN" sz="4000">
                <a:solidFill>
                  <a:srgbClr val="E84C22"/>
                </a:solidFill>
                <a:latin typeface="微软雅黑" panose="020B0503020204020204" charset="-122"/>
                <a:ea typeface="微软雅黑" panose="020B0503020204020204" charset="-122"/>
                <a:sym typeface="+mn-ea"/>
              </a:rPr>
              <a:t>首页中的公司信息</a:t>
            </a:r>
            <a:endParaRPr lang="zh-CN" sz="4000"/>
          </a:p>
          <a:p>
            <a:endParaRPr lang="zh-CN" altLang="en-US" sz="4000"/>
          </a:p>
        </p:txBody>
      </p:sp>
      <p:sp>
        <p:nvSpPr>
          <p:cNvPr id="6" name="文本框 5"/>
          <p:cNvSpPr txBox="1"/>
          <p:nvPr/>
        </p:nvSpPr>
        <p:spPr>
          <a:xfrm>
            <a:off x="8253095" y="1550035"/>
            <a:ext cx="2658745" cy="1630045"/>
          </a:xfrm>
          <a:prstGeom prst="rect">
            <a:avLst/>
          </a:prstGeom>
          <a:noFill/>
        </p:spPr>
        <p:txBody>
          <a:bodyPr wrap="square" rtlCol="0">
            <a:spAutoFit/>
          </a:bodyPr>
          <a:p>
            <a:r>
              <a:rPr lang="zh-CN" altLang="en-US" sz="2000">
                <a:solidFill>
                  <a:schemeClr val="accent2">
                    <a:lumMod val="75000"/>
                  </a:schemeClr>
                </a:solidFill>
              </a:rPr>
              <a:t>进行公司信息设计时，做了一些效果。当鼠标放在图片上时，图片会向左移动。使得网页更具有动态效果</a:t>
            </a:r>
            <a:endParaRPr lang="zh-CN" altLang="en-US" sz="2000">
              <a:solidFill>
                <a:schemeClr val="accent2">
                  <a:lumMod val="75000"/>
                </a:schemeClr>
              </a:solidFill>
            </a:endParaRPr>
          </a:p>
        </p:txBody>
      </p:sp>
      <p:sp>
        <p:nvSpPr>
          <p:cNvPr id="7" name="文本框 6"/>
          <p:cNvSpPr txBox="1"/>
          <p:nvPr/>
        </p:nvSpPr>
        <p:spPr>
          <a:xfrm>
            <a:off x="7872730" y="4874895"/>
            <a:ext cx="1678305" cy="368300"/>
          </a:xfrm>
          <a:prstGeom prst="rect">
            <a:avLst/>
          </a:prstGeom>
          <a:noFill/>
        </p:spPr>
        <p:txBody>
          <a:bodyPr wrap="square" rtlCol="0">
            <a:spAutoFit/>
          </a:bodyPr>
          <a:p>
            <a:r>
              <a:rPr lang="zh-CN" altLang="en-US"/>
              <a:t>关键代码：</a:t>
            </a:r>
            <a:endParaRPr lang="zh-CN" altLang="en-US"/>
          </a:p>
        </p:txBody>
      </p:sp>
      <p:pic>
        <p:nvPicPr>
          <p:cNvPr id="8" name="图片 7"/>
          <p:cNvPicPr>
            <a:picLocks noChangeAspect="1"/>
          </p:cNvPicPr>
          <p:nvPr/>
        </p:nvPicPr>
        <p:blipFill>
          <a:blip r:embed="rId2"/>
          <a:stretch>
            <a:fillRect/>
          </a:stretch>
        </p:blipFill>
        <p:spPr>
          <a:xfrm>
            <a:off x="8702040" y="5403850"/>
            <a:ext cx="2209800" cy="617220"/>
          </a:xfrm>
          <a:prstGeom prst="rect">
            <a:avLst/>
          </a:prstGeom>
        </p:spPr>
      </p:pic>
      <p:pic>
        <p:nvPicPr>
          <p:cNvPr id="9" name="图片 8"/>
          <p:cNvPicPr>
            <a:picLocks noChangeAspect="1"/>
          </p:cNvPicPr>
          <p:nvPr/>
        </p:nvPicPr>
        <p:blipFill>
          <a:blip r:embed="rId3"/>
          <a:stretch>
            <a:fillRect/>
          </a:stretch>
        </p:blipFill>
        <p:spPr>
          <a:xfrm>
            <a:off x="5072380" y="1710055"/>
            <a:ext cx="3180715" cy="3082925"/>
          </a:xfrm>
          <a:prstGeom prst="rect">
            <a:avLst/>
          </a:prstGeom>
        </p:spPr>
      </p:pic>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fade">
                                      <p:cBhvr>
                                        <p:cTn id="10" dur="1000"/>
                                        <p:tgtEl>
                                          <p:spTgt spid="184"/>
                                        </p:tgtEl>
                                      </p:cBhvr>
                                    </p:animEffect>
                                  </p:childTnLst>
                                </p:cTn>
                              </p:par>
                            </p:childTnLst>
                          </p:cTn>
                        </p:par>
                      </p:childTnLst>
                    </p:cTn>
                  </p:par>
                  <p:par>
                    <p:cTn id="11" fill="hold">
                      <p:stCondLst>
                        <p:cond delay="indefinite"/>
                      </p:stCondLst>
                      <p:childTnLst>
                        <p:par>
                          <p:cTn id="12" fill="hold">
                            <p:stCondLst>
                              <p:cond delay="0"/>
                            </p:stCondLst>
                            <p:childTnLst>
                              <p:par>
                                <p:cTn id="13" presetID="8" presetClass="entr" presetSubtype="16"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diamond(in)">
                                      <p:cBhvr>
                                        <p:cTn id="15" dur="20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linds(horizontal)">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checkerboard(across)">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p:tgtEl>
                                          <p:spTgt spid="7"/>
                                        </p:tgtEl>
                                        <p:attrNameLst>
                                          <p:attrName>ppt_y</p:attrName>
                                        </p:attrNameLst>
                                      </p:cBhvr>
                                      <p:tavLst>
                                        <p:tav tm="0">
                                          <p:val>
                                            <p:strVal val="#ppt_y+#ppt_h*1.125000"/>
                                          </p:val>
                                        </p:tav>
                                        <p:tav tm="100000">
                                          <p:val>
                                            <p:strVal val="#ppt_y"/>
                                          </p:val>
                                        </p:tav>
                                      </p:tavLst>
                                    </p:anim>
                                    <p:animEffect transition="in" filter="wipe(up)">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37" presetClass="entr" presetSubtype="0" fill="hold" nodeType="click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1000"/>
                                        <p:tgtEl>
                                          <p:spTgt spid="8"/>
                                        </p:tgtEl>
                                      </p:cBhvr>
                                    </p:animEffect>
                                    <p:anim calcmode="lin" valueType="num">
                                      <p:cBhvr>
                                        <p:cTn id="37" dur="1000" fill="hold"/>
                                        <p:tgtEl>
                                          <p:spTgt spid="8"/>
                                        </p:tgtEl>
                                        <p:attrNameLst>
                                          <p:attrName>ppt_x</p:attrName>
                                        </p:attrNameLst>
                                      </p:cBhvr>
                                      <p:tavLst>
                                        <p:tav tm="0">
                                          <p:val>
                                            <p:strVal val="#ppt_x"/>
                                          </p:val>
                                        </p:tav>
                                        <p:tav tm="100000">
                                          <p:val>
                                            <p:strVal val="#ppt_x"/>
                                          </p:val>
                                        </p:tav>
                                      </p:tavLst>
                                    </p:anim>
                                    <p:anim calcmode="lin" valueType="num">
                                      <p:cBhvr>
                                        <p:cTn id="38" dur="900" decel="100000" fill="hold"/>
                                        <p:tgtEl>
                                          <p:spTgt spid="8"/>
                                        </p:tgtEl>
                                        <p:attrNameLst>
                                          <p:attrName>ppt_y</p:attrName>
                                        </p:attrNameLst>
                                      </p:cBhvr>
                                      <p:tavLst>
                                        <p:tav tm="0">
                                          <p:val>
                                            <p:strVal val="#ppt_y+1"/>
                                          </p:val>
                                        </p:tav>
                                        <p:tav tm="100000">
                                          <p:val>
                                            <p:strVal val="#ppt_y-.03"/>
                                          </p:val>
                                        </p:tav>
                                      </p:tavLst>
                                    </p:anim>
                                    <p:anim calcmode="lin" valueType="num">
                                      <p:cBhvr>
                                        <p:cTn id="39"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4" grpId="0" bldLvl="0" animBg="1"/>
      <p:bldP spid="6" grpId="0"/>
      <p:bldP spid="6" grpId="1"/>
      <p:bldP spid="7" grpId="0"/>
      <p:bldP spid="7"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9" name="Freeform 1"/>
          <p:cNvSpPr/>
          <p:nvPr/>
        </p:nvSpPr>
        <p:spPr>
          <a:xfrm>
            <a:off x="127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pic>
        <p:nvPicPr>
          <p:cNvPr id="3" name="图片 2"/>
          <p:cNvPicPr>
            <a:picLocks noChangeAspect="1"/>
          </p:cNvPicPr>
          <p:nvPr>
            <p:custDataLst>
              <p:tags r:id="rId1"/>
            </p:custDataLst>
          </p:nvPr>
        </p:nvPicPr>
        <p:blipFill>
          <a:blip r:embed="rId2"/>
          <a:stretch>
            <a:fillRect/>
          </a:stretch>
        </p:blipFill>
        <p:spPr>
          <a:xfrm>
            <a:off x="100965" y="1273175"/>
            <a:ext cx="4114165" cy="1875155"/>
          </a:xfrm>
          <a:prstGeom prst="rect">
            <a:avLst/>
          </a:prstGeom>
        </p:spPr>
      </p:pic>
      <p:pic>
        <p:nvPicPr>
          <p:cNvPr id="4" name="图片 3"/>
          <p:cNvPicPr>
            <a:picLocks noChangeAspect="1"/>
          </p:cNvPicPr>
          <p:nvPr/>
        </p:nvPicPr>
        <p:blipFill>
          <a:blip r:embed="rId3"/>
          <a:stretch>
            <a:fillRect/>
          </a:stretch>
        </p:blipFill>
        <p:spPr>
          <a:xfrm>
            <a:off x="7352665" y="1273175"/>
            <a:ext cx="4204335" cy="1875155"/>
          </a:xfrm>
          <a:prstGeom prst="rect">
            <a:avLst/>
          </a:prstGeom>
        </p:spPr>
      </p:pic>
      <p:pic>
        <p:nvPicPr>
          <p:cNvPr id="5" name="图片 4"/>
          <p:cNvPicPr>
            <a:picLocks noChangeAspect="1"/>
          </p:cNvPicPr>
          <p:nvPr/>
        </p:nvPicPr>
        <p:blipFill>
          <a:blip r:embed="rId4"/>
          <a:stretch>
            <a:fillRect/>
          </a:stretch>
        </p:blipFill>
        <p:spPr>
          <a:xfrm>
            <a:off x="0" y="4679950"/>
            <a:ext cx="3979545" cy="1822450"/>
          </a:xfrm>
          <a:prstGeom prst="rect">
            <a:avLst/>
          </a:prstGeom>
        </p:spPr>
      </p:pic>
      <p:pic>
        <p:nvPicPr>
          <p:cNvPr id="6" name="图片 5"/>
          <p:cNvPicPr>
            <a:picLocks noChangeAspect="1"/>
          </p:cNvPicPr>
          <p:nvPr/>
        </p:nvPicPr>
        <p:blipFill>
          <a:blip r:embed="rId5"/>
          <a:stretch>
            <a:fillRect/>
          </a:stretch>
        </p:blipFill>
        <p:spPr>
          <a:xfrm>
            <a:off x="7613650" y="4679950"/>
            <a:ext cx="3943350" cy="1822450"/>
          </a:xfrm>
          <a:prstGeom prst="rect">
            <a:avLst/>
          </a:prstGeom>
        </p:spPr>
      </p:pic>
      <p:sp>
        <p:nvSpPr>
          <p:cNvPr id="8" name="文本框 7"/>
          <p:cNvSpPr txBox="1"/>
          <p:nvPr/>
        </p:nvSpPr>
        <p:spPr>
          <a:xfrm>
            <a:off x="644525" y="250825"/>
            <a:ext cx="5466080" cy="1938020"/>
          </a:xfrm>
          <a:prstGeom prst="rect">
            <a:avLst/>
          </a:prstGeom>
          <a:noFill/>
        </p:spPr>
        <p:txBody>
          <a:bodyPr wrap="square" rtlCol="0">
            <a:spAutoFit/>
          </a:bodyPr>
          <a:p>
            <a:r>
              <a:rPr lang="zh-CN" sz="4000">
                <a:solidFill>
                  <a:srgbClr val="E84C22"/>
                </a:solidFill>
                <a:latin typeface="微软雅黑" panose="020B0503020204020204" charset="-122"/>
                <a:ea typeface="微软雅黑" panose="020B0503020204020204" charset="-122"/>
                <a:sym typeface="+mn-ea"/>
              </a:rPr>
              <a:t>首页中的公司简介</a:t>
            </a:r>
            <a:endParaRPr lang="zh-CN" sz="4000"/>
          </a:p>
          <a:p>
            <a:endParaRPr lang="zh-CN" altLang="en-US" sz="4000"/>
          </a:p>
          <a:p>
            <a:endParaRPr lang="zh-CN" altLang="en-US" sz="4000"/>
          </a:p>
        </p:txBody>
      </p:sp>
      <p:sp>
        <p:nvSpPr>
          <p:cNvPr id="9" name="云形 8"/>
          <p:cNvSpPr/>
          <p:nvPr/>
        </p:nvSpPr>
        <p:spPr>
          <a:xfrm>
            <a:off x="3677920" y="2557780"/>
            <a:ext cx="3733800" cy="2877185"/>
          </a:xfrm>
          <a:prstGeom prst="cloud">
            <a:avLst/>
          </a:prstGeom>
        </p:spPr>
        <p:style>
          <a:lnRef idx="1">
            <a:schemeClr val="dk1"/>
          </a:lnRef>
          <a:fillRef idx="2">
            <a:schemeClr val="dk1"/>
          </a:fillRef>
          <a:effectRef idx="1">
            <a:schemeClr val="dk1"/>
          </a:effectRef>
          <a:fontRef idx="minor">
            <a:schemeClr val="dk1"/>
          </a:fontRef>
        </p:style>
        <p:txBody>
          <a:bodyPr rtlCol="0" anchor="ctr"/>
          <a:p>
            <a:pPr algn="ctr"/>
            <a:r>
              <a:rPr lang="zh-CN" altLang="en-US"/>
              <a:t>当依次滑动鼠标向下观看时，是以图片框滚动的形式展现。在这里，我使用了动画驱动库中的aos实现此效果。依次向观看对象完整的介绍公司。</a:t>
            </a:r>
            <a:endParaRPr lang="zh-CN" altLang="en-US"/>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fade">
                                      <p:cBhvr>
                                        <p:cTn id="10" dur="1000"/>
                                        <p:tgtEl>
                                          <p:spTgt spid="184"/>
                                        </p:tgtEl>
                                      </p:cBhvr>
                                    </p:animEffect>
                                  </p:childTnLst>
                                </p:cTn>
                              </p:par>
                            </p:childTnLst>
                          </p:cTn>
                        </p:par>
                      </p:childTnLst>
                    </p:cTn>
                  </p:par>
                  <p:par>
                    <p:cTn id="11" fill="hold">
                      <p:stCondLst>
                        <p:cond delay="indefinite"/>
                      </p:stCondLst>
                      <p:childTnLst>
                        <p:par>
                          <p:cTn id="12" fill="hold">
                            <p:stCondLst>
                              <p:cond delay="0"/>
                            </p:stCondLst>
                            <p:childTnLst>
                              <p:par>
                                <p:cTn id="13" presetID="49" presetClass="entr" presetSubtype="0" decel="10000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 calcmode="lin" valueType="num">
                                      <p:cBhvr>
                                        <p:cTn id="17" dur="500" fill="hold"/>
                                        <p:tgtEl>
                                          <p:spTgt spid="3"/>
                                        </p:tgtEl>
                                        <p:attrNameLst>
                                          <p:attrName>style.rotation</p:attrName>
                                        </p:attrNameLst>
                                      </p:cBhvr>
                                      <p:tavLst>
                                        <p:tav tm="0">
                                          <p:val>
                                            <p:fltVal val="360"/>
                                          </p:val>
                                        </p:tav>
                                        <p:tav tm="100000">
                                          <p:val>
                                            <p:fltVal val="0"/>
                                          </p:val>
                                        </p:tav>
                                      </p:tavLst>
                                    </p:anim>
                                    <p:animEffect transition="in" filter="fade">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 calcmode="lin" valueType="num">
                                      <p:cBhvr>
                                        <p:cTn id="25" dur="500" fill="hold"/>
                                        <p:tgtEl>
                                          <p:spTgt spid="4"/>
                                        </p:tgtEl>
                                        <p:attrNameLst>
                                          <p:attrName>style.rotation</p:attrName>
                                        </p:attrNameLst>
                                      </p:cBhvr>
                                      <p:tavLst>
                                        <p:tav tm="0">
                                          <p:val>
                                            <p:fltVal val="360"/>
                                          </p:val>
                                        </p:tav>
                                        <p:tav tm="100000">
                                          <p:val>
                                            <p:fltVal val="0"/>
                                          </p:val>
                                        </p:tav>
                                      </p:tavLst>
                                    </p:anim>
                                    <p:animEffect transition="in" filter="fade">
                                      <p:cBhvr>
                                        <p:cTn id="26" dur="500"/>
                                        <p:tgtEl>
                                          <p:spTgt spid="4"/>
                                        </p:tgtEl>
                                      </p:cBhvr>
                                    </p:animEffect>
                                  </p:childTnLst>
                                </p:cTn>
                              </p:par>
                            </p:childTnLst>
                          </p:cTn>
                        </p:par>
                      </p:childTnLst>
                    </p:cTn>
                  </p:par>
                  <p:par>
                    <p:cTn id="27" fill="hold">
                      <p:stCondLst>
                        <p:cond delay="indefinite"/>
                      </p:stCondLst>
                      <p:childTnLst>
                        <p:par>
                          <p:cTn id="28" fill="hold">
                            <p:stCondLst>
                              <p:cond delay="0"/>
                            </p:stCondLst>
                            <p:childTnLst>
                              <p:par>
                                <p:cTn id="29" presetID="49" presetClass="entr" presetSubtype="0" decel="10000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 calcmode="lin" valueType="num">
                                      <p:cBhvr>
                                        <p:cTn id="33" dur="500" fill="hold"/>
                                        <p:tgtEl>
                                          <p:spTgt spid="5"/>
                                        </p:tgtEl>
                                        <p:attrNameLst>
                                          <p:attrName>style.rotation</p:attrName>
                                        </p:attrNameLst>
                                      </p:cBhvr>
                                      <p:tavLst>
                                        <p:tav tm="0">
                                          <p:val>
                                            <p:fltVal val="360"/>
                                          </p:val>
                                        </p:tav>
                                        <p:tav tm="100000">
                                          <p:val>
                                            <p:fltVal val="0"/>
                                          </p:val>
                                        </p:tav>
                                      </p:tavLst>
                                    </p:anim>
                                    <p:animEffect transition="in" filter="fade">
                                      <p:cBhvr>
                                        <p:cTn id="34" dur="500"/>
                                        <p:tgtEl>
                                          <p:spTgt spid="5"/>
                                        </p:tgtEl>
                                      </p:cBhvr>
                                    </p:animEffect>
                                  </p:childTnLst>
                                </p:cTn>
                              </p:par>
                            </p:childTnLst>
                          </p:cTn>
                        </p:par>
                      </p:childTnLst>
                    </p:cTn>
                  </p:par>
                  <p:par>
                    <p:cTn id="35" fill="hold">
                      <p:stCondLst>
                        <p:cond delay="indefinite"/>
                      </p:stCondLst>
                      <p:childTnLst>
                        <p:par>
                          <p:cTn id="36" fill="hold">
                            <p:stCondLst>
                              <p:cond delay="0"/>
                            </p:stCondLst>
                            <p:childTnLst>
                              <p:par>
                                <p:cTn id="37" presetID="49" presetClass="entr" presetSubtype="0" decel="10000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ppt_w</p:attrName>
                                        </p:attrNameLst>
                                      </p:cBhvr>
                                      <p:tavLst>
                                        <p:tav tm="0">
                                          <p:val>
                                            <p:fltVal val="0"/>
                                          </p:val>
                                        </p:tav>
                                        <p:tav tm="100000">
                                          <p:val>
                                            <p:strVal val="#ppt_w"/>
                                          </p:val>
                                        </p:tav>
                                      </p:tavLst>
                                    </p:anim>
                                    <p:anim calcmode="lin" valueType="num">
                                      <p:cBhvr>
                                        <p:cTn id="40" dur="500" fill="hold"/>
                                        <p:tgtEl>
                                          <p:spTgt spid="6"/>
                                        </p:tgtEl>
                                        <p:attrNameLst>
                                          <p:attrName>ppt_h</p:attrName>
                                        </p:attrNameLst>
                                      </p:cBhvr>
                                      <p:tavLst>
                                        <p:tav tm="0">
                                          <p:val>
                                            <p:fltVal val="0"/>
                                          </p:val>
                                        </p:tav>
                                        <p:tav tm="100000">
                                          <p:val>
                                            <p:strVal val="#ppt_h"/>
                                          </p:val>
                                        </p:tav>
                                      </p:tavLst>
                                    </p:anim>
                                    <p:anim calcmode="lin" valueType="num">
                                      <p:cBhvr>
                                        <p:cTn id="41" dur="500" fill="hold"/>
                                        <p:tgtEl>
                                          <p:spTgt spid="6"/>
                                        </p:tgtEl>
                                        <p:attrNameLst>
                                          <p:attrName>style.rotation</p:attrName>
                                        </p:attrNameLst>
                                      </p:cBhvr>
                                      <p:tavLst>
                                        <p:tav tm="0">
                                          <p:val>
                                            <p:fltVal val="360"/>
                                          </p:val>
                                        </p:tav>
                                        <p:tav tm="100000">
                                          <p:val>
                                            <p:fltVal val="0"/>
                                          </p:val>
                                        </p:tav>
                                      </p:tavLst>
                                    </p:anim>
                                    <p:animEffect transition="in" filter="fade">
                                      <p:cBhvr>
                                        <p:cTn id="42" dur="500"/>
                                        <p:tgtEl>
                                          <p:spTgt spid="6"/>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barn(inVertical)">
                                      <p:cBhvr>
                                        <p:cTn id="4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4" grpId="0" bldLvl="0" animBg="1"/>
      <p:bldP spid="9" grpId="0" bldLvl="0" animBg="1"/>
      <p:bldP spid="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9" name="Freeform 1"/>
          <p:cNvSpPr/>
          <p:nvPr/>
        </p:nvSpPr>
        <p:spPr>
          <a:xfrm>
            <a:off x="127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sp>
        <p:nvSpPr>
          <p:cNvPr id="4" name="文本框 3"/>
          <p:cNvSpPr txBox="1"/>
          <p:nvPr/>
        </p:nvSpPr>
        <p:spPr>
          <a:xfrm>
            <a:off x="633730" y="240665"/>
            <a:ext cx="6440170" cy="2553335"/>
          </a:xfrm>
          <a:prstGeom prst="rect">
            <a:avLst/>
          </a:prstGeom>
          <a:noFill/>
        </p:spPr>
        <p:txBody>
          <a:bodyPr wrap="square" rtlCol="0">
            <a:spAutoFit/>
          </a:bodyPr>
          <a:p>
            <a:r>
              <a:rPr lang="zh-CN" sz="4000">
                <a:solidFill>
                  <a:srgbClr val="E84C22"/>
                </a:solidFill>
                <a:latin typeface="微软雅黑" panose="020B0503020204020204" charset="-122"/>
                <a:ea typeface="微软雅黑" panose="020B0503020204020204" charset="-122"/>
                <a:sym typeface="+mn-ea"/>
              </a:rPr>
              <a:t>首页中的员工心声</a:t>
            </a:r>
            <a:endParaRPr lang="zh-CN" sz="4000"/>
          </a:p>
          <a:p>
            <a:endParaRPr lang="zh-CN" altLang="en-US" sz="4000"/>
          </a:p>
          <a:p>
            <a:endParaRPr lang="zh-CN" altLang="en-US" sz="4000"/>
          </a:p>
          <a:p>
            <a:endParaRPr lang="zh-CN" altLang="en-US" sz="4000"/>
          </a:p>
        </p:txBody>
      </p:sp>
      <p:pic>
        <p:nvPicPr>
          <p:cNvPr id="5" name="图片 4"/>
          <p:cNvPicPr>
            <a:picLocks noChangeAspect="1"/>
          </p:cNvPicPr>
          <p:nvPr/>
        </p:nvPicPr>
        <p:blipFill>
          <a:blip r:embed="rId1"/>
          <a:stretch>
            <a:fillRect/>
          </a:stretch>
        </p:blipFill>
        <p:spPr>
          <a:xfrm>
            <a:off x="1842770" y="1486535"/>
            <a:ext cx="6145530" cy="4151630"/>
          </a:xfrm>
          <a:prstGeom prst="rect">
            <a:avLst/>
          </a:prstGeom>
        </p:spPr>
      </p:pic>
      <p:sp>
        <p:nvSpPr>
          <p:cNvPr id="8" name="文本框 7"/>
          <p:cNvSpPr txBox="1"/>
          <p:nvPr/>
        </p:nvSpPr>
        <p:spPr>
          <a:xfrm>
            <a:off x="1270" y="1670050"/>
            <a:ext cx="1841500" cy="3784600"/>
          </a:xfrm>
          <a:prstGeom prst="rect">
            <a:avLst/>
          </a:prstGeom>
          <a:noFill/>
        </p:spPr>
        <p:txBody>
          <a:bodyPr wrap="square" rtlCol="0">
            <a:spAutoFit/>
          </a:bodyPr>
          <a:p>
            <a:r>
              <a:rPr lang="zh-CN" altLang="en-US" sz="2000">
                <a:gradFill>
                  <a:gsLst>
                    <a:gs pos="0">
                      <a:srgbClr val="007BD3"/>
                    </a:gs>
                    <a:gs pos="100000">
                      <a:srgbClr val="034373"/>
                    </a:gs>
                  </a:gsLst>
                  <a:lin scaled="0"/>
                </a:gradFill>
              </a:rPr>
              <a:t>这一栏目的设计是希望有意向进入公司的对象可以真实的听到作为公司员工的心声。可以更好的了解公司。（由于没有找到合适的照片，就以卡通头像代替）。</a:t>
            </a:r>
            <a:endParaRPr lang="zh-CN" altLang="en-US" sz="2000">
              <a:gradFill>
                <a:gsLst>
                  <a:gs pos="0">
                    <a:srgbClr val="007BD3"/>
                  </a:gs>
                  <a:gs pos="100000">
                    <a:srgbClr val="034373"/>
                  </a:gs>
                </a:gsLst>
                <a:lin scaled="0"/>
              </a:gradFill>
            </a:endParaRPr>
          </a:p>
        </p:txBody>
      </p:sp>
      <p:sp>
        <p:nvSpPr>
          <p:cNvPr id="9" name="文本框 8"/>
          <p:cNvSpPr txBox="1"/>
          <p:nvPr/>
        </p:nvSpPr>
        <p:spPr>
          <a:xfrm>
            <a:off x="8988425" y="1615440"/>
            <a:ext cx="2170430" cy="2030095"/>
          </a:xfrm>
          <a:prstGeom prst="rect">
            <a:avLst/>
          </a:prstGeom>
          <a:noFill/>
        </p:spPr>
        <p:txBody>
          <a:bodyPr wrap="square" rtlCol="0">
            <a:spAutoFit/>
          </a:bodyPr>
          <a:p>
            <a:r>
              <a:rPr lang="zh-CN" altLang="en-US">
                <a:gradFill>
                  <a:gsLst>
                    <a:gs pos="0">
                      <a:srgbClr val="7B32B2"/>
                    </a:gs>
                    <a:gs pos="100000">
                      <a:srgbClr val="401A5D"/>
                    </a:gs>
                  </a:gsLst>
                  <a:lin scaled="0"/>
                </a:gradFill>
              </a:rPr>
              <a:t>同样，在这里我使用了</a:t>
            </a:r>
            <a:r>
              <a:rPr lang="en-US" altLang="zh-CN">
                <a:gradFill>
                  <a:gsLst>
                    <a:gs pos="0">
                      <a:srgbClr val="7B32B2"/>
                    </a:gs>
                    <a:gs pos="100000">
                      <a:srgbClr val="401A5D"/>
                    </a:gs>
                  </a:gsLst>
                  <a:lin scaled="0"/>
                </a:gradFill>
              </a:rPr>
              <a:t>aos</a:t>
            </a:r>
            <a:r>
              <a:rPr lang="zh-CN" altLang="en-US">
                <a:gradFill>
                  <a:gsLst>
                    <a:gs pos="0">
                      <a:srgbClr val="7B32B2"/>
                    </a:gs>
                    <a:gs pos="100000">
                      <a:srgbClr val="401A5D"/>
                    </a:gs>
                  </a:gsLst>
                  <a:lin scaled="0"/>
                </a:gradFill>
              </a:rPr>
              <a:t>动画库中的flip-up，当滚动页面的时候能让元素动起来。同时当鼠标点击时，方框外围会出现阴影。</a:t>
            </a:r>
            <a:endParaRPr lang="zh-CN" altLang="en-US">
              <a:gradFill>
                <a:gsLst>
                  <a:gs pos="0">
                    <a:srgbClr val="7B32B2"/>
                  </a:gs>
                  <a:gs pos="100000">
                    <a:srgbClr val="401A5D"/>
                  </a:gs>
                </a:gsLst>
                <a:lin scaled="0"/>
              </a:gradFill>
            </a:endParaRPr>
          </a:p>
        </p:txBody>
      </p:sp>
      <p:sp>
        <p:nvSpPr>
          <p:cNvPr id="10" name="文本框 9"/>
          <p:cNvSpPr txBox="1"/>
          <p:nvPr/>
        </p:nvSpPr>
        <p:spPr>
          <a:xfrm>
            <a:off x="8133715" y="3645535"/>
            <a:ext cx="2139950" cy="368300"/>
          </a:xfrm>
          <a:prstGeom prst="rect">
            <a:avLst/>
          </a:prstGeom>
          <a:noFill/>
        </p:spPr>
        <p:txBody>
          <a:bodyPr wrap="square" rtlCol="0">
            <a:spAutoFit/>
          </a:bodyPr>
          <a:p>
            <a:r>
              <a:rPr lang="zh-CN" altLang="en-US"/>
              <a:t>关键代码：</a:t>
            </a:r>
            <a:endParaRPr lang="zh-CN" altLang="en-US"/>
          </a:p>
        </p:txBody>
      </p:sp>
      <p:pic>
        <p:nvPicPr>
          <p:cNvPr id="11" name="图片 10"/>
          <p:cNvPicPr>
            <a:picLocks noChangeAspect="1"/>
          </p:cNvPicPr>
          <p:nvPr/>
        </p:nvPicPr>
        <p:blipFill>
          <a:blip r:embed="rId2"/>
          <a:stretch>
            <a:fillRect/>
          </a:stretch>
        </p:blipFill>
        <p:spPr>
          <a:xfrm>
            <a:off x="6635750" y="5854065"/>
            <a:ext cx="4823460" cy="332105"/>
          </a:xfrm>
          <a:prstGeom prst="rect">
            <a:avLst/>
          </a:prstGeom>
        </p:spPr>
      </p:pic>
      <p:pic>
        <p:nvPicPr>
          <p:cNvPr id="12" name="图片 11"/>
          <p:cNvPicPr>
            <a:picLocks noChangeAspect="1"/>
          </p:cNvPicPr>
          <p:nvPr/>
        </p:nvPicPr>
        <p:blipFill>
          <a:blip r:embed="rId3"/>
          <a:stretch>
            <a:fillRect/>
          </a:stretch>
        </p:blipFill>
        <p:spPr>
          <a:xfrm>
            <a:off x="8287385" y="4013835"/>
            <a:ext cx="3171825" cy="1710690"/>
          </a:xfrm>
          <a:prstGeom prst="rect">
            <a:avLst/>
          </a:prstGeom>
        </p:spPr>
      </p:pic>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fade">
                                      <p:cBhvr>
                                        <p:cTn id="10" dur="1000"/>
                                        <p:tgtEl>
                                          <p:spTgt spid="184"/>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circle(in)">
                                      <p:cBhvr>
                                        <p:cTn id="15" dur="20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24"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 to="" calcmode="lin" valueType="num">
                                      <p:cBhvr>
                                        <p:cTn id="20" dur="1" fill="hold"/>
                                        <p:tgtEl>
                                          <p:spTgt spid="8"/>
                                        </p:tgtEl>
                                      </p:cBhvr>
                                    </p:anim>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arn(inVertical)">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ntr" presetSubtype="16"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circle(in)">
                                      <p:cBhvr>
                                        <p:cTn id="30" dur="20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37"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00"/>
                                        <p:tgtEl>
                                          <p:spTgt spid="12"/>
                                        </p:tgtEl>
                                      </p:cBhvr>
                                    </p:animEffect>
                                    <p:anim calcmode="lin" valueType="num">
                                      <p:cBhvr>
                                        <p:cTn id="36" dur="1000" fill="hold"/>
                                        <p:tgtEl>
                                          <p:spTgt spid="12"/>
                                        </p:tgtEl>
                                        <p:attrNameLst>
                                          <p:attrName>ppt_x</p:attrName>
                                        </p:attrNameLst>
                                      </p:cBhvr>
                                      <p:tavLst>
                                        <p:tav tm="0">
                                          <p:val>
                                            <p:strVal val="#ppt_x"/>
                                          </p:val>
                                        </p:tav>
                                        <p:tav tm="100000">
                                          <p:val>
                                            <p:strVal val="#ppt_x"/>
                                          </p:val>
                                        </p:tav>
                                      </p:tavLst>
                                    </p:anim>
                                    <p:anim calcmode="lin" valueType="num">
                                      <p:cBhvr>
                                        <p:cTn id="37" dur="900" decel="100000" fill="hold"/>
                                        <p:tgtEl>
                                          <p:spTgt spid="12"/>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37" presetClass="entr" presetSubtype="0" fill="hold"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1000"/>
                                        <p:tgtEl>
                                          <p:spTgt spid="11"/>
                                        </p:tgtEl>
                                      </p:cBhvr>
                                    </p:animEffect>
                                    <p:anim calcmode="lin" valueType="num">
                                      <p:cBhvr>
                                        <p:cTn id="44" dur="1000" fill="hold"/>
                                        <p:tgtEl>
                                          <p:spTgt spid="11"/>
                                        </p:tgtEl>
                                        <p:attrNameLst>
                                          <p:attrName>ppt_x</p:attrName>
                                        </p:attrNameLst>
                                      </p:cBhvr>
                                      <p:tavLst>
                                        <p:tav tm="0">
                                          <p:val>
                                            <p:strVal val="#ppt_x"/>
                                          </p:val>
                                        </p:tav>
                                        <p:tav tm="100000">
                                          <p:val>
                                            <p:strVal val="#ppt_x"/>
                                          </p:val>
                                        </p:tav>
                                      </p:tavLst>
                                    </p:anim>
                                    <p:anim calcmode="lin" valueType="num">
                                      <p:cBhvr>
                                        <p:cTn id="45" dur="900" decel="100000" fill="hold"/>
                                        <p:tgtEl>
                                          <p:spTgt spid="11"/>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4" grpId="0" bldLvl="0" animBg="1"/>
      <p:bldP spid="8" grpId="0"/>
      <p:bldP spid="8" grpId="1"/>
      <p:bldP spid="9" grpId="0"/>
      <p:bldP spid="9" grpId="1"/>
      <p:bldP spid="10" grpId="0"/>
      <p:bldP spid="10" grpId="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9" name="Freeform 1"/>
          <p:cNvSpPr/>
          <p:nvPr/>
        </p:nvSpPr>
        <p:spPr>
          <a:xfrm>
            <a:off x="127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0" name="Freeform 2"/>
          <p:cNvSpPr/>
          <p:nvPr/>
        </p:nvSpPr>
        <p:spPr>
          <a:xfrm>
            <a:off x="5007964" y="52184"/>
            <a:ext cx="1542604" cy="1542604"/>
          </a:xfrm>
          <a:custGeom>
            <a:avLst/>
            <a:gdLst/>
            <a:ahLst/>
            <a:cxnLst/>
            <a:rect l="l" t="t" r="r" b="b"/>
            <a:pathLst>
              <a:path w="1542604" h="1542604">
                <a:moveTo>
                  <a:pt x="1542604" y="771301"/>
                </a:moveTo>
                <a:cubicBezTo>
                  <a:pt x="1542604" y="1197284"/>
                  <a:pt x="1197284" y="1542603"/>
                  <a:pt x="771302" y="1542603"/>
                </a:cubicBezTo>
                <a:cubicBezTo>
                  <a:pt x="345320" y="1542603"/>
                  <a:pt x="0" y="1197284"/>
                  <a:pt x="0" y="771301"/>
                </a:cubicBezTo>
                <a:cubicBezTo>
                  <a:pt x="0" y="345319"/>
                  <a:pt x="345320" y="0"/>
                  <a:pt x="771302" y="0"/>
                </a:cubicBezTo>
                <a:cubicBezTo>
                  <a:pt x="1197284" y="0"/>
                  <a:pt x="1542604" y="345319"/>
                  <a:pt x="1542604" y="771301"/>
                </a:cubicBezTo>
                <a:close/>
              </a:path>
            </a:pathLst>
          </a:custGeom>
          <a:solidFill>
            <a:srgbClr val="E84C22"/>
          </a:solidFill>
        </p:spPr>
      </p:sp>
      <p:sp>
        <p:nvSpPr>
          <p:cNvPr id="181" name="TextBox 3"/>
          <p:cNvSpPr txBox="1"/>
          <p:nvPr/>
        </p:nvSpPr>
        <p:spPr>
          <a:xfrm>
            <a:off x="5008544" y="438843"/>
            <a:ext cx="1539422" cy="768985"/>
          </a:xfrm>
          <a:prstGeom prst="rect">
            <a:avLst/>
          </a:prstGeom>
        </p:spPr>
        <p:txBody>
          <a:bodyPr lIns="0" tIns="0" rIns="0" bIns="0" rtlCol="0" anchor="ctr">
            <a:spAutoFit/>
          </a:bodyPr>
          <a:lstStyle/>
          <a:p>
            <a:pPr algn="ctr" latinLnBrk="1"/>
            <a:r>
              <a:rPr lang="en-US" sz="5000">
                <a:solidFill>
                  <a:srgbClr val="FFFFFF"/>
                </a:solidFill>
                <a:latin typeface="微软雅黑" panose="020B0503020204020204" charset="-122"/>
                <a:ea typeface="微软雅黑" panose="020B0503020204020204" charset="-122"/>
              </a:rPr>
              <a:t>03</a:t>
            </a:r>
            <a:endParaRPr lang="en-US" sz="1100"/>
          </a:p>
        </p:txBody>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pic>
        <p:nvPicPr>
          <p:cNvPr id="2" name="图片 1"/>
          <p:cNvPicPr>
            <a:picLocks noChangeAspect="1"/>
          </p:cNvPicPr>
          <p:nvPr/>
        </p:nvPicPr>
        <p:blipFill>
          <a:blip r:embed="rId1"/>
          <a:stretch>
            <a:fillRect/>
          </a:stretch>
        </p:blipFill>
        <p:spPr>
          <a:xfrm>
            <a:off x="364490" y="1594485"/>
            <a:ext cx="5496560" cy="2804795"/>
          </a:xfrm>
          <a:prstGeom prst="rect">
            <a:avLst/>
          </a:prstGeom>
        </p:spPr>
      </p:pic>
      <p:sp>
        <p:nvSpPr>
          <p:cNvPr id="4" name="文本框 3"/>
          <p:cNvSpPr txBox="1"/>
          <p:nvPr/>
        </p:nvSpPr>
        <p:spPr>
          <a:xfrm>
            <a:off x="1056640" y="125730"/>
            <a:ext cx="4112260" cy="1938020"/>
          </a:xfrm>
          <a:prstGeom prst="rect">
            <a:avLst/>
          </a:prstGeom>
          <a:noFill/>
        </p:spPr>
        <p:txBody>
          <a:bodyPr wrap="square" rtlCol="0">
            <a:spAutoFit/>
          </a:bodyPr>
          <a:p>
            <a:r>
              <a:rPr lang="zh-CN" sz="4000">
                <a:solidFill>
                  <a:srgbClr val="E84C22"/>
                </a:solidFill>
                <a:latin typeface="微软雅黑" panose="020B0503020204020204" charset="-122"/>
                <a:ea typeface="微软雅黑" panose="020B0503020204020204" charset="-122"/>
                <a:sym typeface="+mn-ea"/>
              </a:rPr>
              <a:t>校园招聘</a:t>
            </a:r>
            <a:endParaRPr lang="zh-CN" altLang="en-US" sz="4000"/>
          </a:p>
          <a:p>
            <a:endParaRPr lang="zh-CN" altLang="en-US" sz="4000"/>
          </a:p>
          <a:p>
            <a:endParaRPr lang="zh-CN" altLang="en-US" sz="4000"/>
          </a:p>
        </p:txBody>
      </p:sp>
      <p:sp>
        <p:nvSpPr>
          <p:cNvPr id="5" name="文本框 4"/>
          <p:cNvSpPr txBox="1"/>
          <p:nvPr/>
        </p:nvSpPr>
        <p:spPr>
          <a:xfrm>
            <a:off x="1238885" y="4721225"/>
            <a:ext cx="3786505" cy="1383665"/>
          </a:xfrm>
          <a:prstGeom prst="rect">
            <a:avLst/>
          </a:prstGeom>
          <a:noFill/>
        </p:spPr>
        <p:txBody>
          <a:bodyPr wrap="square" rtlCol="0">
            <a:spAutoFit/>
          </a:bodyPr>
          <a:p>
            <a:r>
              <a:rPr lang="zh-CN" altLang="en-US" sz="2800">
                <a:gradFill>
                  <a:gsLst>
                    <a:gs pos="0">
                      <a:srgbClr val="012D86"/>
                    </a:gs>
                    <a:gs pos="100000">
                      <a:srgbClr val="0E2557"/>
                    </a:gs>
                  </a:gsLst>
                  <a:lin scaled="0"/>
                </a:gradFill>
              </a:rPr>
              <a:t>网页的前边部分以轮播图的形式展现了一些招聘相关的图片。</a:t>
            </a:r>
            <a:endParaRPr lang="zh-CN" altLang="en-US" sz="2800">
              <a:gradFill>
                <a:gsLst>
                  <a:gs pos="0">
                    <a:srgbClr val="012D86"/>
                  </a:gs>
                  <a:gs pos="100000">
                    <a:srgbClr val="0E2557"/>
                  </a:gs>
                </a:gsLst>
                <a:lin scaled="0"/>
              </a:gradFill>
            </a:endParaRPr>
          </a:p>
        </p:txBody>
      </p:sp>
      <p:pic>
        <p:nvPicPr>
          <p:cNvPr id="6" name="图片 5"/>
          <p:cNvPicPr>
            <a:picLocks noChangeAspect="1"/>
          </p:cNvPicPr>
          <p:nvPr/>
        </p:nvPicPr>
        <p:blipFill>
          <a:blip r:embed="rId2"/>
          <a:stretch>
            <a:fillRect/>
          </a:stretch>
        </p:blipFill>
        <p:spPr>
          <a:xfrm>
            <a:off x="7064375" y="2371725"/>
            <a:ext cx="4102100" cy="3810000"/>
          </a:xfrm>
          <a:prstGeom prst="rect">
            <a:avLst/>
          </a:prstGeom>
        </p:spPr>
      </p:pic>
      <p:sp>
        <p:nvSpPr>
          <p:cNvPr id="7" name="文本框 6"/>
          <p:cNvSpPr txBox="1"/>
          <p:nvPr/>
        </p:nvSpPr>
        <p:spPr>
          <a:xfrm>
            <a:off x="6786880" y="1500505"/>
            <a:ext cx="2801620" cy="368300"/>
          </a:xfrm>
          <a:prstGeom prst="rect">
            <a:avLst/>
          </a:prstGeom>
          <a:noFill/>
        </p:spPr>
        <p:txBody>
          <a:bodyPr wrap="square" rtlCol="0">
            <a:spAutoFit/>
          </a:bodyPr>
          <a:p>
            <a:r>
              <a:rPr lang="zh-CN" altLang="en-US">
                <a:gradFill>
                  <a:gsLst>
                    <a:gs pos="0">
                      <a:srgbClr val="14CD68"/>
                    </a:gs>
                    <a:gs pos="100000">
                      <a:srgbClr val="0B6E38"/>
                    </a:gs>
                  </a:gsLst>
                  <a:lin scaled="0"/>
                </a:gradFill>
              </a:rPr>
              <a:t>关键代码</a:t>
            </a:r>
            <a:r>
              <a:rPr lang="en-US" altLang="zh-CN">
                <a:gradFill>
                  <a:gsLst>
                    <a:gs pos="0">
                      <a:srgbClr val="14CD68"/>
                    </a:gs>
                    <a:gs pos="100000">
                      <a:srgbClr val="0B6E38"/>
                    </a:gs>
                  </a:gsLst>
                  <a:lin scaled="0"/>
                </a:gradFill>
              </a:rPr>
              <a:t>:</a:t>
            </a:r>
            <a:endParaRPr lang="en-US" altLang="zh-CN">
              <a:gradFill>
                <a:gsLst>
                  <a:gs pos="0">
                    <a:srgbClr val="14CD68"/>
                  </a:gs>
                  <a:gs pos="100000">
                    <a:srgbClr val="0B6E38"/>
                  </a:gs>
                </a:gsLst>
                <a:lin scaled="0"/>
              </a:gradFill>
            </a:endParaRPr>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0"/>
                                        </p:tgtEl>
                                        <p:attrNameLst>
                                          <p:attrName>style.visibility</p:attrName>
                                        </p:attrNameLst>
                                      </p:cBhvr>
                                      <p:to>
                                        <p:strVal val="visible"/>
                                      </p:to>
                                    </p:set>
                                    <p:animEffect transition="in" filter="fade">
                                      <p:cBhvr>
                                        <p:cTn id="10" dur="1000"/>
                                        <p:tgtEl>
                                          <p:spTgt spid="18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1"/>
                                        </p:tgtEl>
                                        <p:attrNameLst>
                                          <p:attrName>style.visibility</p:attrName>
                                        </p:attrNameLst>
                                      </p:cBhvr>
                                      <p:to>
                                        <p:strVal val="visible"/>
                                      </p:to>
                                    </p:set>
                                    <p:animEffect transition="in" filter="fade">
                                      <p:cBhvr>
                                        <p:cTn id="13" dur="1000"/>
                                        <p:tgtEl>
                                          <p:spTgt spid="18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4"/>
                                        </p:tgtEl>
                                        <p:attrNameLst>
                                          <p:attrName>style.visibility</p:attrName>
                                        </p:attrNameLst>
                                      </p:cBhvr>
                                      <p:to>
                                        <p:strVal val="visible"/>
                                      </p:to>
                                    </p:set>
                                    <p:animEffect transition="in" filter="fade">
                                      <p:cBhvr>
                                        <p:cTn id="16" dur="1000"/>
                                        <p:tgtEl>
                                          <p:spTgt spid="184"/>
                                        </p:tgtEl>
                                      </p:cBhvr>
                                    </p:animEffect>
                                  </p:childTnLst>
                                </p:cTn>
                              </p:par>
                            </p:childTnLst>
                          </p:cTn>
                        </p:par>
                      </p:childTnLst>
                    </p:cTn>
                  </p:par>
                  <p:par>
                    <p:cTn id="17" fill="hold">
                      <p:stCondLst>
                        <p:cond delay="indefinite"/>
                      </p:stCondLst>
                      <p:childTnLst>
                        <p:par>
                          <p:cTn id="18" fill="hold">
                            <p:stCondLst>
                              <p:cond delay="0"/>
                            </p:stCondLst>
                            <p:childTnLst>
                              <p:par>
                                <p:cTn id="19" presetID="8" presetClass="entr" presetSubtype="16"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diamond(in)">
                                      <p:cBhvr>
                                        <p:cTn id="21" dur="20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18" presetClass="entr" presetSubtype="12"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strips(downLeft)">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23" presetClass="entr" presetSubtype="16"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childTnLst>
                                </p:cTn>
                              </p:par>
                            </p:childTnLst>
                          </p:cTn>
                        </p:par>
                      </p:childTnLst>
                    </p:cTn>
                  </p:par>
                  <p:par>
                    <p:cTn id="33" fill="hold">
                      <p:stCondLst>
                        <p:cond delay="indefinite"/>
                      </p:stCondLst>
                      <p:childTnLst>
                        <p:par>
                          <p:cTn id="34" fill="hold">
                            <p:stCondLst>
                              <p:cond delay="0"/>
                            </p:stCondLst>
                            <p:childTnLst>
                              <p:par>
                                <p:cTn id="35" presetID="15"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1000" fill="hold"/>
                                        <p:tgtEl>
                                          <p:spTgt spid="6"/>
                                        </p:tgtEl>
                                        <p:attrNameLst>
                                          <p:attrName>ppt_w</p:attrName>
                                        </p:attrNameLst>
                                      </p:cBhvr>
                                      <p:tavLst>
                                        <p:tav tm="0">
                                          <p:val>
                                            <p:fltVal val="0"/>
                                          </p:val>
                                        </p:tav>
                                        <p:tav tm="100000">
                                          <p:val>
                                            <p:strVal val="#ppt_w"/>
                                          </p:val>
                                        </p:tav>
                                      </p:tavLst>
                                    </p:anim>
                                    <p:anim calcmode="lin" valueType="num">
                                      <p:cBhvr>
                                        <p:cTn id="38" dur="1000" fill="hold"/>
                                        <p:tgtEl>
                                          <p:spTgt spid="6"/>
                                        </p:tgtEl>
                                        <p:attrNameLst>
                                          <p:attrName>ppt_h</p:attrName>
                                        </p:attrNameLst>
                                      </p:cBhvr>
                                      <p:tavLst>
                                        <p:tav tm="0">
                                          <p:val>
                                            <p:fltVal val="0"/>
                                          </p:val>
                                        </p:tav>
                                        <p:tav tm="100000">
                                          <p:val>
                                            <p:strVal val="#ppt_h"/>
                                          </p:val>
                                        </p:tav>
                                      </p:tavLst>
                                    </p:anim>
                                    <p:anim calcmode="lin" valueType="num">
                                      <p:cBhvr>
                                        <p:cTn id="39" dur="1000" fill="hold"/>
                                        <p:tgtEl>
                                          <p:spTgt spid="6"/>
                                        </p:tgtEl>
                                        <p:attrNameLst>
                                          <p:attrName>ppt_x</p:attrName>
                                        </p:attrNameLst>
                                      </p:cBhvr>
                                      <p:tavLst>
                                        <p:tav tm="0" fmla="#ppt_x+(cos(-2*pi*(1-$))*-#ppt_x-sin(-2*pi*(1-$))*(1-#ppt_y))*(1-$)">
                                          <p:val>
                                            <p:fltVal val="0"/>
                                          </p:val>
                                        </p:tav>
                                        <p:tav tm="100000">
                                          <p:val>
                                            <p:fltVal val="1"/>
                                          </p:val>
                                        </p:tav>
                                      </p:tavLst>
                                    </p:anim>
                                    <p:anim calcmode="lin" valueType="num">
                                      <p:cBhvr>
                                        <p:cTn id="40" dur="1000" fill="hold"/>
                                        <p:tgtEl>
                                          <p:spTgt spid="6"/>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0" grpId="0" bldLvl="0" animBg="1"/>
      <p:bldP spid="181" grpId="0" animBg="1"/>
      <p:bldP spid="184" grpId="0" bldLvl="0" animBg="1"/>
      <p:bldP spid="5" grpId="0"/>
      <p:bldP spid="5" grpId="1"/>
      <p:bldP spid="7" grpId="0"/>
      <p:bldP spid="7"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9" name="Freeform 1"/>
          <p:cNvSpPr/>
          <p:nvPr/>
        </p:nvSpPr>
        <p:spPr>
          <a:xfrm>
            <a:off x="1270" y="0"/>
            <a:ext cx="11555730" cy="1273175"/>
          </a:xfrm>
          <a:custGeom>
            <a:avLst/>
            <a:gdLst/>
            <a:ahLst/>
            <a:cxnLst/>
            <a:rect l="l" t="t" r="r" b="b"/>
            <a:pathLst>
              <a:path w="11555838" h="1846936">
                <a:moveTo>
                  <a:pt x="11555838" y="1846936"/>
                </a:moveTo>
                <a:lnTo>
                  <a:pt x="0" y="1846936"/>
                </a:lnTo>
                <a:lnTo>
                  <a:pt x="0" y="0"/>
                </a:lnTo>
                <a:lnTo>
                  <a:pt x="11555838" y="0"/>
                </a:lnTo>
                <a:lnTo>
                  <a:pt x="11555838" y="1846936"/>
                </a:lnTo>
                <a:close/>
              </a:path>
            </a:pathLst>
          </a:custGeom>
          <a:solidFill>
            <a:srgbClr val="D9D9D9"/>
          </a:solidFill>
        </p:spPr>
      </p:sp>
      <p:sp>
        <p:nvSpPr>
          <p:cNvPr id="184" name="Freeform 6"/>
          <p:cNvSpPr/>
          <p:nvPr/>
        </p:nvSpPr>
        <p:spPr>
          <a:xfrm>
            <a:off x="5624454" y="5936657"/>
            <a:ext cx="335379" cy="335379"/>
          </a:xfrm>
          <a:custGeom>
            <a:avLst/>
            <a:gdLst/>
            <a:ahLst/>
            <a:cxnLst/>
            <a:rect l="l" t="t" r="r" b="b"/>
            <a:pathLst>
              <a:path w="335379" h="335379">
                <a:moveTo>
                  <a:pt x="242107" y="120526"/>
                </a:moveTo>
                <a:lnTo>
                  <a:pt x="167689" y="194939"/>
                </a:lnTo>
                <a:lnTo>
                  <a:pt x="93280" y="120526"/>
                </a:lnTo>
                <a:cubicBezTo>
                  <a:pt x="89087" y="116334"/>
                  <a:pt x="82803" y="116334"/>
                  <a:pt x="78611" y="120526"/>
                </a:cubicBezTo>
                <a:cubicBezTo>
                  <a:pt x="74418" y="124717"/>
                  <a:pt x="74418" y="131009"/>
                  <a:pt x="78611" y="135198"/>
                </a:cubicBezTo>
                <a:lnTo>
                  <a:pt x="159312" y="215900"/>
                </a:lnTo>
                <a:cubicBezTo>
                  <a:pt x="161405" y="217996"/>
                  <a:pt x="165597" y="219043"/>
                  <a:pt x="168740" y="219043"/>
                </a:cubicBezTo>
                <a:cubicBezTo>
                  <a:pt x="171881" y="220092"/>
                  <a:pt x="175032" y="219043"/>
                  <a:pt x="178174" y="215900"/>
                </a:cubicBezTo>
                <a:lnTo>
                  <a:pt x="258876" y="135198"/>
                </a:lnTo>
                <a:cubicBezTo>
                  <a:pt x="263069" y="131009"/>
                  <a:pt x="263069" y="124717"/>
                  <a:pt x="258876" y="120526"/>
                </a:cubicBezTo>
                <a:cubicBezTo>
                  <a:pt x="252584" y="116334"/>
                  <a:pt x="246300" y="116334"/>
                  <a:pt x="242107" y="120526"/>
                </a:cubicBezTo>
                <a:lnTo>
                  <a:pt x="242107" y="120526"/>
                </a:lnTo>
                <a:close/>
                <a:moveTo>
                  <a:pt x="167689" y="0"/>
                </a:moveTo>
                <a:cubicBezTo>
                  <a:pt x="75468" y="0"/>
                  <a:pt x="0" y="75461"/>
                  <a:pt x="0" y="167689"/>
                </a:cubicBezTo>
                <a:cubicBezTo>
                  <a:pt x="0" y="259918"/>
                  <a:pt x="75468" y="335379"/>
                  <a:pt x="167689" y="335379"/>
                </a:cubicBezTo>
                <a:cubicBezTo>
                  <a:pt x="259918" y="335379"/>
                  <a:pt x="335379" y="259918"/>
                  <a:pt x="335379" y="167689"/>
                </a:cubicBezTo>
                <a:cubicBezTo>
                  <a:pt x="335379" y="75461"/>
                  <a:pt x="259918" y="0"/>
                  <a:pt x="167689" y="0"/>
                </a:cubicBezTo>
                <a:lnTo>
                  <a:pt x="167689" y="0"/>
                </a:lnTo>
                <a:close/>
                <a:moveTo>
                  <a:pt x="167689" y="314417"/>
                </a:moveTo>
                <a:cubicBezTo>
                  <a:pt x="86995" y="314417"/>
                  <a:pt x="20969" y="248388"/>
                  <a:pt x="20969" y="167689"/>
                </a:cubicBezTo>
                <a:cubicBezTo>
                  <a:pt x="20969" y="86992"/>
                  <a:pt x="86995" y="20962"/>
                  <a:pt x="167689" y="20962"/>
                </a:cubicBezTo>
                <a:cubicBezTo>
                  <a:pt x="248392" y="20962"/>
                  <a:pt x="314417" y="86992"/>
                  <a:pt x="314417" y="167689"/>
                </a:cubicBezTo>
                <a:cubicBezTo>
                  <a:pt x="314417" y="248388"/>
                  <a:pt x="248392" y="314417"/>
                  <a:pt x="167689" y="314417"/>
                </a:cubicBezTo>
                <a:lnTo>
                  <a:pt x="167689" y="314417"/>
                </a:lnTo>
                <a:close/>
              </a:path>
            </a:pathLst>
          </a:custGeom>
          <a:solidFill>
            <a:srgbClr val="E84C22"/>
          </a:solidFill>
        </p:spPr>
      </p:sp>
      <p:sp>
        <p:nvSpPr>
          <p:cNvPr id="2" name="文本框 1"/>
          <p:cNvSpPr txBox="1"/>
          <p:nvPr/>
        </p:nvSpPr>
        <p:spPr>
          <a:xfrm>
            <a:off x="904240" y="283210"/>
            <a:ext cx="4779010" cy="2553335"/>
          </a:xfrm>
          <a:prstGeom prst="rect">
            <a:avLst/>
          </a:prstGeom>
          <a:noFill/>
        </p:spPr>
        <p:txBody>
          <a:bodyPr wrap="square" rtlCol="0">
            <a:spAutoFit/>
          </a:bodyPr>
          <a:p>
            <a:r>
              <a:rPr lang="zh-CN" sz="4000">
                <a:solidFill>
                  <a:srgbClr val="E84C22"/>
                </a:solidFill>
                <a:latin typeface="微软雅黑" panose="020B0503020204020204" charset="-122"/>
                <a:ea typeface="微软雅黑" panose="020B0503020204020204" charset="-122"/>
                <a:sym typeface="+mn-ea"/>
              </a:rPr>
              <a:t>校园招聘</a:t>
            </a:r>
            <a:endParaRPr lang="zh-CN" altLang="en-US" sz="4000"/>
          </a:p>
          <a:p>
            <a:endParaRPr lang="zh-CN" altLang="en-US" sz="4000"/>
          </a:p>
          <a:p>
            <a:endParaRPr lang="zh-CN" altLang="en-US" sz="4000"/>
          </a:p>
          <a:p>
            <a:endParaRPr lang="zh-CN" altLang="en-US" sz="4000"/>
          </a:p>
        </p:txBody>
      </p:sp>
      <p:pic>
        <p:nvPicPr>
          <p:cNvPr id="3" name="图片 2"/>
          <p:cNvPicPr>
            <a:picLocks noChangeAspect="1"/>
          </p:cNvPicPr>
          <p:nvPr/>
        </p:nvPicPr>
        <p:blipFill>
          <a:blip r:embed="rId1"/>
          <a:stretch>
            <a:fillRect/>
          </a:stretch>
        </p:blipFill>
        <p:spPr>
          <a:xfrm>
            <a:off x="1270" y="1273175"/>
            <a:ext cx="3742690" cy="5229860"/>
          </a:xfrm>
          <a:prstGeom prst="rect">
            <a:avLst/>
          </a:prstGeom>
        </p:spPr>
      </p:pic>
      <p:pic>
        <p:nvPicPr>
          <p:cNvPr id="4" name="图片 3"/>
          <p:cNvPicPr>
            <a:picLocks noChangeAspect="1"/>
          </p:cNvPicPr>
          <p:nvPr/>
        </p:nvPicPr>
        <p:blipFill>
          <a:blip r:embed="rId2"/>
          <a:stretch>
            <a:fillRect/>
          </a:stretch>
        </p:blipFill>
        <p:spPr>
          <a:xfrm>
            <a:off x="7206615" y="2042160"/>
            <a:ext cx="4350385" cy="4460875"/>
          </a:xfrm>
          <a:prstGeom prst="rect">
            <a:avLst/>
          </a:prstGeom>
        </p:spPr>
      </p:pic>
      <p:sp>
        <p:nvSpPr>
          <p:cNvPr id="5" name="文本框 4"/>
          <p:cNvSpPr txBox="1"/>
          <p:nvPr/>
        </p:nvSpPr>
        <p:spPr>
          <a:xfrm>
            <a:off x="7075805" y="1376045"/>
            <a:ext cx="3503295" cy="368300"/>
          </a:xfrm>
          <a:prstGeom prst="rect">
            <a:avLst/>
          </a:prstGeom>
          <a:noFill/>
        </p:spPr>
        <p:txBody>
          <a:bodyPr wrap="square" rtlCol="0">
            <a:spAutoFit/>
          </a:bodyPr>
          <a:p>
            <a:r>
              <a:rPr lang="zh-CN" altLang="en-US">
                <a:gradFill>
                  <a:gsLst>
                    <a:gs pos="0">
                      <a:srgbClr val="14CD68"/>
                    </a:gs>
                    <a:gs pos="100000">
                      <a:srgbClr val="035C7D"/>
                    </a:gs>
                  </a:gsLst>
                  <a:lin scaled="0"/>
                </a:gradFill>
              </a:rPr>
              <a:t>关键代码：</a:t>
            </a:r>
            <a:endParaRPr lang="zh-CN" altLang="en-US">
              <a:gradFill>
                <a:gsLst>
                  <a:gs pos="0">
                    <a:srgbClr val="14CD68"/>
                  </a:gs>
                  <a:gs pos="100000">
                    <a:srgbClr val="035C7D"/>
                  </a:gs>
                </a:gsLst>
                <a:lin scaled="0"/>
              </a:gradFill>
            </a:endParaRPr>
          </a:p>
        </p:txBody>
      </p:sp>
      <p:sp>
        <p:nvSpPr>
          <p:cNvPr id="6" name="竖卷形 5"/>
          <p:cNvSpPr/>
          <p:nvPr/>
        </p:nvSpPr>
        <p:spPr>
          <a:xfrm>
            <a:off x="3743960" y="1744345"/>
            <a:ext cx="3330575" cy="4173855"/>
          </a:xfrm>
          <a:prstGeom prst="verticalScroll">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a:t>对于不同类型的求职者设置展现相对应的岗位，有需求者可以通过下面的下拉列表寻找相应适合自己的内容。并将这些岗位具体信息以</a:t>
            </a:r>
            <a:r>
              <a:rPr lang="zh-CN" altLang="en-US">
                <a:gradFill>
                  <a:gsLst>
                    <a:gs pos="0">
                      <a:srgbClr val="14CD68"/>
                    </a:gs>
                    <a:gs pos="100000">
                      <a:srgbClr val="0B6E38"/>
                    </a:gs>
                  </a:gsLst>
                  <a:lin scaled="0"/>
                </a:gradFill>
              </a:rPr>
              <a:t>分页</a:t>
            </a:r>
            <a:r>
              <a:rPr lang="zh-CN" altLang="en-US"/>
              <a:t>的形式展现。</a:t>
            </a:r>
            <a:endParaRPr lang="zh-CN" altLang="en-US"/>
          </a:p>
        </p:txBody>
      </p:sp>
    </p:spTree>
  </p:cSld>
  <p:clrMapOvr>
    <a:masterClrMapping/>
  </p:clrMapOvr>
  <p:transition spd="med">
    <p:fade/>
  </p:transition>
  <p:timing>
    <p:tnLst>
      <p:par>
        <p:cTn id="1" dur="indefinite" restart="never" nodeType="tmRoot">
          <p:childTnLst>
            <p:seq concurrent="0"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1000"/>
                                        <p:tgtEl>
                                          <p:spTgt spid="17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fade">
                                      <p:cBhvr>
                                        <p:cTn id="10" dur="1000"/>
                                        <p:tgtEl>
                                          <p:spTgt spid="184"/>
                                        </p:tgtEl>
                                      </p:cBhvr>
                                    </p:animEffect>
                                  </p:childTnLst>
                                </p:cTn>
                              </p:par>
                            </p:childTnLst>
                          </p:cTn>
                        </p:par>
                      </p:childTnLst>
                    </p:cTn>
                  </p:par>
                  <p:par>
                    <p:cTn id="11" fill="hold">
                      <p:stCondLst>
                        <p:cond delay="indefinite"/>
                      </p:stCondLst>
                      <p:childTnLst>
                        <p:par>
                          <p:cTn id="12" fill="hold">
                            <p:stCondLst>
                              <p:cond delay="0"/>
                            </p:stCondLst>
                            <p:childTnLst>
                              <p:par>
                                <p:cTn id="13" presetID="18" presetClass="entr" presetSubtype="12"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strips(downLeft)">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down)">
                                      <p:cBhvr>
                                        <p:cTn id="20" dur="580">
                                          <p:stCondLst>
                                            <p:cond delay="0"/>
                                          </p:stCondLst>
                                        </p:cTn>
                                        <p:tgtEl>
                                          <p:spTgt spid="6"/>
                                        </p:tgtEl>
                                      </p:cBhvr>
                                    </p:animEffect>
                                    <p:anim calcmode="lin" valueType="num">
                                      <p:cBhvr>
                                        <p:cTn id="21"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6" dur="26">
                                          <p:stCondLst>
                                            <p:cond delay="650"/>
                                          </p:stCondLst>
                                        </p:cTn>
                                        <p:tgtEl>
                                          <p:spTgt spid="6"/>
                                        </p:tgtEl>
                                      </p:cBhvr>
                                      <p:to x="100000" y="60000"/>
                                    </p:animScale>
                                    <p:animScale>
                                      <p:cBhvr>
                                        <p:cTn id="27" dur="166" decel="50000">
                                          <p:stCondLst>
                                            <p:cond delay="676"/>
                                          </p:stCondLst>
                                        </p:cTn>
                                        <p:tgtEl>
                                          <p:spTgt spid="6"/>
                                        </p:tgtEl>
                                      </p:cBhvr>
                                      <p:to x="100000" y="100000"/>
                                    </p:animScale>
                                    <p:animScale>
                                      <p:cBhvr>
                                        <p:cTn id="28" dur="26">
                                          <p:stCondLst>
                                            <p:cond delay="1312"/>
                                          </p:stCondLst>
                                        </p:cTn>
                                        <p:tgtEl>
                                          <p:spTgt spid="6"/>
                                        </p:tgtEl>
                                      </p:cBhvr>
                                      <p:to x="100000" y="80000"/>
                                    </p:animScale>
                                    <p:animScale>
                                      <p:cBhvr>
                                        <p:cTn id="29" dur="166" decel="50000">
                                          <p:stCondLst>
                                            <p:cond delay="1338"/>
                                          </p:stCondLst>
                                        </p:cTn>
                                        <p:tgtEl>
                                          <p:spTgt spid="6"/>
                                        </p:tgtEl>
                                      </p:cBhvr>
                                      <p:to x="100000" y="100000"/>
                                    </p:animScale>
                                    <p:animScale>
                                      <p:cBhvr>
                                        <p:cTn id="30" dur="26">
                                          <p:stCondLst>
                                            <p:cond delay="1642"/>
                                          </p:stCondLst>
                                        </p:cTn>
                                        <p:tgtEl>
                                          <p:spTgt spid="6"/>
                                        </p:tgtEl>
                                      </p:cBhvr>
                                      <p:to x="100000" y="90000"/>
                                    </p:animScale>
                                    <p:animScale>
                                      <p:cBhvr>
                                        <p:cTn id="31" dur="166" decel="50000">
                                          <p:stCondLst>
                                            <p:cond delay="1668"/>
                                          </p:stCondLst>
                                        </p:cTn>
                                        <p:tgtEl>
                                          <p:spTgt spid="6"/>
                                        </p:tgtEl>
                                      </p:cBhvr>
                                      <p:to x="100000" y="100000"/>
                                    </p:animScale>
                                    <p:animScale>
                                      <p:cBhvr>
                                        <p:cTn id="32" dur="26">
                                          <p:stCondLst>
                                            <p:cond delay="1808"/>
                                          </p:stCondLst>
                                        </p:cTn>
                                        <p:tgtEl>
                                          <p:spTgt spid="6"/>
                                        </p:tgtEl>
                                      </p:cBhvr>
                                      <p:to x="100000" y="95000"/>
                                    </p:animScale>
                                    <p:animScale>
                                      <p:cBhvr>
                                        <p:cTn id="33" dur="166" decel="50000">
                                          <p:stCondLst>
                                            <p:cond delay="1834"/>
                                          </p:stCondLst>
                                        </p:cTn>
                                        <p:tgtEl>
                                          <p:spTgt spid="6"/>
                                        </p:tgtEl>
                                      </p:cBhvr>
                                      <p:to x="100000" y="100000"/>
                                    </p:animScale>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dissolve">
                                      <p:cBhvr>
                                        <p:cTn id="38" dur="500"/>
                                        <p:tgtEl>
                                          <p:spTgt spid="5"/>
                                        </p:tgtEl>
                                      </p:cBhvr>
                                    </p:animEffect>
                                  </p:childTnLst>
                                </p:cTn>
                              </p:par>
                            </p:childTnLst>
                          </p:cTn>
                        </p:par>
                      </p:childTnLst>
                    </p:cTn>
                  </p:par>
                  <p:par>
                    <p:cTn id="39" fill="hold">
                      <p:stCondLst>
                        <p:cond delay="indefinite"/>
                      </p:stCondLst>
                      <p:childTnLst>
                        <p:par>
                          <p:cTn id="40" fill="hold">
                            <p:stCondLst>
                              <p:cond delay="0"/>
                            </p:stCondLst>
                            <p:childTnLst>
                              <p:par>
                                <p:cTn id="41" presetID="52" presetClass="entr" presetSubtype="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Scale>
                                      <p:cBhvr>
                                        <p:cTn id="43"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4" dur="1000" decel="50000" fill="hold">
                                          <p:stCondLst>
                                            <p:cond delay="0"/>
                                          </p:stCondLst>
                                        </p:cTn>
                                        <p:tgtEl>
                                          <p:spTgt spid="4"/>
                                        </p:tgtEl>
                                        <p:attrNameLst>
                                          <p:attrName>ppt_x</p:attrName>
                                          <p:attrName>ppt_y</p:attrName>
                                        </p:attrNameLst>
                                      </p:cBhvr>
                                    </p:animMotion>
                                    <p:animEffect transition="in" filter="fade">
                                      <p:cBhvr>
                                        <p:cTn id="45"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9" grpId="0" bldLvl="0" animBg="1"/>
      <p:bldP spid="184" grpId="0" bldLvl="0" animBg="1"/>
      <p:bldP spid="6" grpId="0" bldLvl="0" animBg="1"/>
      <p:bldP spid="6" grpId="1" animBg="1"/>
      <p:bldP spid="5" grpId="0"/>
      <p:bldP spid="5" grpId="1"/>
    </p:bldLst>
  </p:timing>
</p:sld>
</file>

<file path=ppt/tags/tag1.xml><?xml version="1.0" encoding="utf-8"?>
<p:tagLst xmlns:p="http://schemas.openxmlformats.org/presentationml/2006/main">
  <p:tag name="REFSHAPE" val="1237083228"/>
</p:tagLst>
</file>

<file path=ppt/tags/tag2.xml><?xml version="1.0" encoding="utf-8"?>
<p:tagLst xmlns:p="http://schemas.openxmlformats.org/presentationml/2006/main">
  <p:tag name="REFSHAPE" val="1244867780"/>
  <p:tag name="KSO_WM_UNIT_PLACING_PICTURE_USER_VIEWPORT" val="{&quot;height&quot;:8676,&quot;width&quot;:20664}"/>
</p:tagLst>
</file>

<file path=ppt/tags/tag3.xml><?xml version="1.0" encoding="utf-8"?>
<p:tagLst xmlns:p="http://schemas.openxmlformats.org/presentationml/2006/main">
  <p:tag name="KSO_WPP_MARK_KEY" val="2f2f7599-63af-47ad-96f3-85c217b8b588"/>
  <p:tag name="COMMONDATA" val="eyJoZGlkIjoiZWQzMmUwMDE2ZTQzYWEyOTNkMmJjYzk3Zjg5NDc0OGI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999</Words>
  <Application>WPS 演示</Application>
  <PresentationFormat>On-screen Show (4:3)</PresentationFormat>
  <Paragraphs>135</Paragraphs>
  <Slides>14</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Arial</vt:lpstr>
      <vt:lpstr>宋体</vt:lpstr>
      <vt:lpstr>Wingdings</vt:lpstr>
      <vt:lpstr>Arial</vt:lpstr>
      <vt:lpstr>微软雅黑</vt:lpstr>
      <vt:lpstr>Calibri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鹏哥</cp:lastModifiedBy>
  <cp:revision>9</cp:revision>
  <dcterms:created xsi:type="dcterms:W3CDTF">2006-08-16T00:00:00Z</dcterms:created>
  <dcterms:modified xsi:type="dcterms:W3CDTF">2023-02-06T08:05:07Z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ICV">
    <vt:lpwstr>0E209F8FB6A84142A2B076EBB9072A31</vt:lpwstr>
  </property>
</Properties>
</file>

<file path=docProps/thumbnail.jpeg>
</file>